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358" r:id="rId3"/>
    <p:sldId id="359" r:id="rId4"/>
    <p:sldId id="361" r:id="rId5"/>
    <p:sldId id="360" r:id="rId6"/>
    <p:sldId id="366" r:id="rId7"/>
    <p:sldId id="365" r:id="rId8"/>
    <p:sldId id="362" r:id="rId9"/>
    <p:sldId id="363" r:id="rId10"/>
    <p:sldId id="364" r:id="rId11"/>
  </p:sldIdLst>
  <p:sldSz cx="9144000" cy="6858000" type="screen4x3"/>
  <p:notesSz cx="6797675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">
          <p15:clr>
            <a:srgbClr val="A4A3A4"/>
          </p15:clr>
        </p15:guide>
        <p15:guide id="2" orient="horz" pos="4106">
          <p15:clr>
            <a:srgbClr val="A4A3A4"/>
          </p15:clr>
        </p15:guide>
        <p15:guide id="3" orient="horz" pos="2394">
          <p15:clr>
            <a:srgbClr val="A4A3A4"/>
          </p15:clr>
        </p15:guide>
        <p15:guide id="4" orient="horz" pos="901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orient="horz" pos="3009">
          <p15:clr>
            <a:srgbClr val="A4A3A4"/>
          </p15:clr>
        </p15:guide>
        <p15:guide id="7" pos="358">
          <p15:clr>
            <a:srgbClr val="A4A3A4"/>
          </p15:clr>
        </p15:guide>
        <p15:guide id="8" pos="5227">
          <p15:clr>
            <a:srgbClr val="A4A3A4"/>
          </p15:clr>
        </p15:guide>
        <p15:guide id="9" pos="631">
          <p15:clr>
            <a:srgbClr val="A4A3A4"/>
          </p15:clr>
        </p15:guide>
        <p15:guide id="10" pos="1542">
          <p15:clr>
            <a:srgbClr val="A4A3A4"/>
          </p15:clr>
        </p15:guide>
        <p15:guide id="11" pos="3681">
          <p15:clr>
            <a:srgbClr val="A4A3A4"/>
          </p15:clr>
        </p15:guide>
        <p15:guide id="12" pos="2052">
          <p15:clr>
            <a:srgbClr val="A4A3A4"/>
          </p15:clr>
        </p15:guide>
        <p15:guide id="13" pos="535">
          <p15:clr>
            <a:srgbClr val="A4A3A4"/>
          </p15:clr>
        </p15:guide>
        <p15:guide id="14" pos="23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4E6FF"/>
    <a:srgbClr val="B3DEF5"/>
    <a:srgbClr val="B3E5FE"/>
    <a:srgbClr val="111166"/>
    <a:srgbClr val="BEEAFF"/>
    <a:srgbClr val="B4E5FF"/>
    <a:srgbClr val="C8DFFF"/>
    <a:srgbClr val="B4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F3798-48C8-A61A-529C-B5676A14B39F}" v="1" dt="2019-09-14T16:55:26.650"/>
    <p1510:client id="{B62DED32-EE46-F509-1CAB-5D21E3E3E6D4}" v="3" dt="2019-09-16T07:11:48.453"/>
    <p1510:client id="{FBCE01B7-E9B6-DBA9-F25C-AB1793965E55}" v="557" dt="2019-09-15T17:23:07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819" y="62"/>
      </p:cViewPr>
      <p:guideLst>
        <p:guide orient="horz" pos="235"/>
        <p:guide orient="horz" pos="4106"/>
        <p:guide orient="horz" pos="2394"/>
        <p:guide orient="horz" pos="901"/>
        <p:guide orient="horz" pos="1620"/>
        <p:guide orient="horz" pos="3009"/>
        <p:guide pos="358"/>
        <p:guide pos="5227"/>
        <p:guide pos="631"/>
        <p:guide pos="1542"/>
        <p:guide pos="3681"/>
        <p:guide pos="2052"/>
        <p:guide pos="535"/>
        <p:guide pos="23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sluis, E. (19132565)" userId="S::19132565@student.hhs.nl::baefce2d-c5cc-4e5b-9e86-6403c9741fce" providerId="AD" clId="Web-{B62DED32-EE46-F509-1CAB-5D21E3E3E6D4}"/>
    <pc:docChg chg="modSld">
      <pc:chgData name="Versluis, E. (19132565)" userId="S::19132565@student.hhs.nl::baefce2d-c5cc-4e5b-9e86-6403c9741fce" providerId="AD" clId="Web-{B62DED32-EE46-F509-1CAB-5D21E3E3E6D4}" dt="2019-09-16T07:11:46.172" v="1" actId="20577"/>
      <pc:docMkLst>
        <pc:docMk/>
      </pc:docMkLst>
      <pc:sldChg chg="modSp">
        <pc:chgData name="Versluis, E. (19132565)" userId="S::19132565@student.hhs.nl::baefce2d-c5cc-4e5b-9e86-6403c9741fce" providerId="AD" clId="Web-{B62DED32-EE46-F509-1CAB-5D21E3E3E6D4}" dt="2019-09-16T07:11:46.172" v="1" actId="20577"/>
        <pc:sldMkLst>
          <pc:docMk/>
          <pc:sldMk cId="0" sldId="362"/>
        </pc:sldMkLst>
        <pc:spChg chg="mod">
          <ac:chgData name="Versluis, E. (19132565)" userId="S::19132565@student.hhs.nl::baefce2d-c5cc-4e5b-9e86-6403c9741fce" providerId="AD" clId="Web-{B62DED32-EE46-F509-1CAB-5D21E3E3E6D4}" dt="2019-09-16T07:11:46.172" v="1" actId="20577"/>
          <ac:spMkLst>
            <pc:docMk/>
            <pc:sldMk cId="0" sldId="362"/>
            <ac:spMk id="3" creationId="{0EC997AC-1CA3-4293-B7B3-289C8B8AA6AB}"/>
          </ac:spMkLst>
        </pc:spChg>
      </pc:sldChg>
    </pc:docChg>
  </pc:docChgLst>
  <pc:docChgLst>
    <pc:chgData name="Ali, H.D. (17021308)" userId="S::17021308@student.hhs.nl::ef24a15b-0f8d-4f4c-98af-d228f0acecf1" providerId="AD" clId="Web-{FBCE01B7-E9B6-DBA9-F25C-AB1793965E55}"/>
    <pc:docChg chg="modSld">
      <pc:chgData name="Ali, H.D. (17021308)" userId="S::17021308@student.hhs.nl::ef24a15b-0f8d-4f4c-98af-d228f0acecf1" providerId="AD" clId="Web-{FBCE01B7-E9B6-DBA9-F25C-AB1793965E55}" dt="2019-09-15T17:23:07.903" v="542" actId="20577"/>
      <pc:docMkLst>
        <pc:docMk/>
      </pc:docMkLst>
      <pc:sldChg chg="modSp">
        <pc:chgData name="Ali, H.D. (17021308)" userId="S::17021308@student.hhs.nl::ef24a15b-0f8d-4f4c-98af-d228f0acecf1" providerId="AD" clId="Web-{FBCE01B7-E9B6-DBA9-F25C-AB1793965E55}" dt="2019-09-15T17:11:35.911" v="356" actId="20577"/>
        <pc:sldMkLst>
          <pc:docMk/>
          <pc:sldMk cId="0" sldId="265"/>
        </pc:sldMkLst>
        <pc:spChg chg="mod">
          <ac:chgData name="Ali, H.D. (17021308)" userId="S::17021308@student.hhs.nl::ef24a15b-0f8d-4f4c-98af-d228f0acecf1" providerId="AD" clId="Web-{FBCE01B7-E9B6-DBA9-F25C-AB1793965E55}" dt="2019-09-15T17:11:35.911" v="356" actId="20577"/>
          <ac:spMkLst>
            <pc:docMk/>
            <pc:sldMk cId="0" sldId="265"/>
            <ac:spMk id="16386" creationId="{EAA77F50-2D97-4A3A-8DD6-B4971D87DDA3}"/>
          </ac:spMkLst>
        </pc:spChg>
      </pc:sldChg>
      <pc:sldChg chg="addSp modSp">
        <pc:chgData name="Ali, H.D. (17021308)" userId="S::17021308@student.hhs.nl::ef24a15b-0f8d-4f4c-98af-d228f0acecf1" providerId="AD" clId="Web-{FBCE01B7-E9B6-DBA9-F25C-AB1793965E55}" dt="2019-09-15T17:23:07.903" v="541" actId="20577"/>
        <pc:sldMkLst>
          <pc:docMk/>
          <pc:sldMk cId="0" sldId="358"/>
        </pc:sldMkLst>
        <pc:spChg chg="add mod">
          <ac:chgData name="Ali, H.D. (17021308)" userId="S::17021308@student.hhs.nl::ef24a15b-0f8d-4f4c-98af-d228f0acecf1" providerId="AD" clId="Web-{FBCE01B7-E9B6-DBA9-F25C-AB1793965E55}" dt="2019-09-15T17:23:07.903" v="541" actId="20577"/>
          <ac:spMkLst>
            <pc:docMk/>
            <pc:sldMk cId="0" sldId="358"/>
            <ac:spMk id="2" creationId="{0787584E-6B75-42EA-B336-E177F0636915}"/>
          </ac:spMkLst>
        </pc:spChg>
        <pc:spChg chg="mod">
          <ac:chgData name="Ali, H.D. (17021308)" userId="S::17021308@student.hhs.nl::ef24a15b-0f8d-4f4c-98af-d228f0acecf1" providerId="AD" clId="Web-{FBCE01B7-E9B6-DBA9-F25C-AB1793965E55}" dt="2019-09-15T17:14:52.099" v="398" actId="1076"/>
          <ac:spMkLst>
            <pc:docMk/>
            <pc:sldMk cId="0" sldId="358"/>
            <ac:spMk id="9" creationId="{11D77891-E68A-4EF0-8285-DB1A039C1177}"/>
          </ac:spMkLst>
        </pc:spChg>
        <pc:spChg chg="mod">
          <ac:chgData name="Ali, H.D. (17021308)" userId="S::17021308@student.hhs.nl::ef24a15b-0f8d-4f4c-98af-d228f0acecf1" providerId="AD" clId="Web-{FBCE01B7-E9B6-DBA9-F25C-AB1793965E55}" dt="2019-09-15T17:14:55.177" v="403" actId="1076"/>
          <ac:spMkLst>
            <pc:docMk/>
            <pc:sldMk cId="0" sldId="358"/>
            <ac:spMk id="13" creationId="{816A3832-DBF2-4DF4-BF4B-4DE27CEDB5EF}"/>
          </ac:spMkLst>
        </pc:spChg>
        <pc:spChg chg="mod">
          <ac:chgData name="Ali, H.D. (17021308)" userId="S::17021308@student.hhs.nl::ef24a15b-0f8d-4f4c-98af-d228f0acecf1" providerId="AD" clId="Web-{FBCE01B7-E9B6-DBA9-F25C-AB1793965E55}" dt="2019-09-15T17:14:52.131" v="401" actId="1076"/>
          <ac:spMkLst>
            <pc:docMk/>
            <pc:sldMk cId="0" sldId="358"/>
            <ac:spMk id="17419" creationId="{316DD065-A351-461C-A308-CC863D1C1DD2}"/>
          </ac:spMkLst>
        </pc:spChg>
        <pc:spChg chg="mod">
          <ac:chgData name="Ali, H.D. (17021308)" userId="S::17021308@student.hhs.nl::ef24a15b-0f8d-4f4c-98af-d228f0acecf1" providerId="AD" clId="Web-{FBCE01B7-E9B6-DBA9-F25C-AB1793965E55}" dt="2019-09-15T17:14:52.131" v="402" actId="1076"/>
          <ac:spMkLst>
            <pc:docMk/>
            <pc:sldMk cId="0" sldId="358"/>
            <ac:spMk id="17420" creationId="{C71F7F3D-7BC8-416D-B695-BBB91413E5E0}"/>
          </ac:spMkLst>
        </pc:spChg>
        <pc:picChg chg="mod">
          <ac:chgData name="Ali, H.D. (17021308)" userId="S::17021308@student.hhs.nl::ef24a15b-0f8d-4f4c-98af-d228f0acecf1" providerId="AD" clId="Web-{FBCE01B7-E9B6-DBA9-F25C-AB1793965E55}" dt="2019-09-15T17:14:52.068" v="396" actId="1076"/>
          <ac:picMkLst>
            <pc:docMk/>
            <pc:sldMk cId="0" sldId="358"/>
            <ac:picMk id="17411" creationId="{97AC0F2A-1972-4181-B480-92DEC00FD4E0}"/>
          </ac:picMkLst>
        </pc:picChg>
        <pc:picChg chg="mod">
          <ac:chgData name="Ali, H.D. (17021308)" userId="S::17021308@student.hhs.nl::ef24a15b-0f8d-4f4c-98af-d228f0acecf1" providerId="AD" clId="Web-{FBCE01B7-E9B6-DBA9-F25C-AB1793965E55}" dt="2019-09-15T17:14:52.099" v="397" actId="1076"/>
          <ac:picMkLst>
            <pc:docMk/>
            <pc:sldMk cId="0" sldId="358"/>
            <ac:picMk id="17415" creationId="{4CC58494-C996-45AE-9F80-E5D952BE1923}"/>
          </ac:picMkLst>
        </pc:picChg>
        <pc:picChg chg="mod">
          <ac:chgData name="Ali, H.D. (17021308)" userId="S::17021308@student.hhs.nl::ef24a15b-0f8d-4f4c-98af-d228f0acecf1" providerId="AD" clId="Web-{FBCE01B7-E9B6-DBA9-F25C-AB1793965E55}" dt="2019-09-15T17:14:52.115" v="399" actId="1076"/>
          <ac:picMkLst>
            <pc:docMk/>
            <pc:sldMk cId="0" sldId="358"/>
            <ac:picMk id="17417" creationId="{E65FF6AE-7CC1-430E-9591-4645A6F5A05C}"/>
          </ac:picMkLst>
        </pc:picChg>
        <pc:picChg chg="mod">
          <ac:chgData name="Ali, H.D. (17021308)" userId="S::17021308@student.hhs.nl::ef24a15b-0f8d-4f4c-98af-d228f0acecf1" providerId="AD" clId="Web-{FBCE01B7-E9B6-DBA9-F25C-AB1793965E55}" dt="2019-09-15T17:14:52.115" v="400" actId="1076"/>
          <ac:picMkLst>
            <pc:docMk/>
            <pc:sldMk cId="0" sldId="358"/>
            <ac:picMk id="17418" creationId="{3C9EC21F-40BC-4178-AA7B-71021A286101}"/>
          </ac:picMkLst>
        </pc:picChg>
      </pc:sldChg>
      <pc:sldChg chg="addSp delSp modSp">
        <pc:chgData name="Ali, H.D. (17021308)" userId="S::17021308@student.hhs.nl::ef24a15b-0f8d-4f4c-98af-d228f0acecf1" providerId="AD" clId="Web-{FBCE01B7-E9B6-DBA9-F25C-AB1793965E55}" dt="2019-09-15T17:21:14.902" v="501" actId="20577"/>
        <pc:sldMkLst>
          <pc:docMk/>
          <pc:sldMk cId="0" sldId="359"/>
        </pc:sldMkLst>
        <pc:spChg chg="add del mod">
          <ac:chgData name="Ali, H.D. (17021308)" userId="S::17021308@student.hhs.nl::ef24a15b-0f8d-4f4c-98af-d228f0acecf1" providerId="AD" clId="Web-{FBCE01B7-E9B6-DBA9-F25C-AB1793965E55}" dt="2019-09-15T17:18:25.261" v="417"/>
          <ac:spMkLst>
            <pc:docMk/>
            <pc:sldMk cId="0" sldId="359"/>
            <ac:spMk id="3" creationId="{EAFED6B7-3AEB-47AB-823F-BFA425D3FFE1}"/>
          </ac:spMkLst>
        </pc:spChg>
        <pc:spChg chg="add mod">
          <ac:chgData name="Ali, H.D. (17021308)" userId="S::17021308@student.hhs.nl::ef24a15b-0f8d-4f4c-98af-d228f0acecf1" providerId="AD" clId="Web-{FBCE01B7-E9B6-DBA9-F25C-AB1793965E55}" dt="2019-09-15T17:19:48.808" v="464" actId="1076"/>
          <ac:spMkLst>
            <pc:docMk/>
            <pc:sldMk cId="0" sldId="359"/>
            <ac:spMk id="4" creationId="{8FEDA65F-7C98-4416-92BF-3CB8E3AC2A43}"/>
          </ac:spMkLst>
        </pc:spChg>
        <pc:spChg chg="mod">
          <ac:chgData name="Ali, H.D. (17021308)" userId="S::17021308@student.hhs.nl::ef24a15b-0f8d-4f4c-98af-d228f0acecf1" providerId="AD" clId="Web-{FBCE01B7-E9B6-DBA9-F25C-AB1793965E55}" dt="2019-09-15T17:21:14.902" v="501" actId="20577"/>
          <ac:spMkLst>
            <pc:docMk/>
            <pc:sldMk cId="0" sldId="359"/>
            <ac:spMk id="9" creationId="{A42A52D0-0CE0-40B9-A6DB-FD29CCA4D45B}"/>
          </ac:spMkLst>
        </pc:spChg>
        <pc:spChg chg="add mod">
          <ac:chgData name="Ali, H.D. (17021308)" userId="S::17021308@student.hhs.nl::ef24a15b-0f8d-4f4c-98af-d228f0acecf1" providerId="AD" clId="Web-{FBCE01B7-E9B6-DBA9-F25C-AB1793965E55}" dt="2019-09-15T17:19:56.199" v="466" actId="1076"/>
          <ac:spMkLst>
            <pc:docMk/>
            <pc:sldMk cId="0" sldId="359"/>
            <ac:spMk id="14" creationId="{528DC9A0-66CE-429A-B28C-A9D966F3B47D}"/>
          </ac:spMkLst>
        </pc:spChg>
        <pc:spChg chg="mod">
          <ac:chgData name="Ali, H.D. (17021308)" userId="S::17021308@student.hhs.nl::ef24a15b-0f8d-4f4c-98af-d228f0acecf1" providerId="AD" clId="Web-{FBCE01B7-E9B6-DBA9-F25C-AB1793965E55}" dt="2019-09-15T17:18:34.902" v="422" actId="20577"/>
          <ac:spMkLst>
            <pc:docMk/>
            <pc:sldMk cId="0" sldId="359"/>
            <ac:spMk id="18438" creationId="{169B47BB-526D-4FB2-A391-7DDC6D39A48C}"/>
          </ac:spMkLst>
        </pc:spChg>
        <pc:picChg chg="add del mod">
          <ac:chgData name="Ali, H.D. (17021308)" userId="S::17021308@student.hhs.nl::ef24a15b-0f8d-4f4c-98af-d228f0acecf1" providerId="AD" clId="Web-{FBCE01B7-E9B6-DBA9-F25C-AB1793965E55}" dt="2019-09-15T17:18:00.901" v="411"/>
          <ac:picMkLst>
            <pc:docMk/>
            <pc:sldMk cId="0" sldId="359"/>
            <ac:picMk id="2" creationId="{AD055EAC-8E7E-46D1-81E5-A53BB74BDAF1}"/>
          </ac:picMkLst>
        </pc:picChg>
        <pc:picChg chg="add mod">
          <ac:chgData name="Ali, H.D. (17021308)" userId="S::17021308@student.hhs.nl::ef24a15b-0f8d-4f4c-98af-d228f0acecf1" providerId="AD" clId="Web-{FBCE01B7-E9B6-DBA9-F25C-AB1793965E55}" dt="2019-09-15T17:19:50.886" v="465" actId="1076"/>
          <ac:picMkLst>
            <pc:docMk/>
            <pc:sldMk cId="0" sldId="359"/>
            <ac:picMk id="13" creationId="{E169EEF0-EA13-4AFE-9532-AE1993793CC9}"/>
          </ac:picMkLst>
        </pc:picChg>
        <pc:picChg chg="del mod">
          <ac:chgData name="Ali, H.D. (17021308)" userId="S::17021308@student.hhs.nl::ef24a15b-0f8d-4f4c-98af-d228f0acecf1" providerId="AD" clId="Web-{FBCE01B7-E9B6-DBA9-F25C-AB1793965E55}" dt="2019-09-15T17:20:12.918" v="474"/>
          <ac:picMkLst>
            <pc:docMk/>
            <pc:sldMk cId="0" sldId="359"/>
            <ac:picMk id="18440" creationId="{86D3FDC9-94DB-4AC7-8AA8-C915350B50A2}"/>
          </ac:picMkLst>
        </pc:picChg>
      </pc:sldChg>
      <pc:sldChg chg="modSp">
        <pc:chgData name="Ali, H.D. (17021308)" userId="S::17021308@student.hhs.nl::ef24a15b-0f8d-4f4c-98af-d228f0acecf1" providerId="AD" clId="Web-{FBCE01B7-E9B6-DBA9-F25C-AB1793965E55}" dt="2019-09-15T17:15:24.599" v="404" actId="14100"/>
        <pc:sldMkLst>
          <pc:docMk/>
          <pc:sldMk cId="0" sldId="360"/>
        </pc:sldMkLst>
        <pc:spChg chg="mod">
          <ac:chgData name="Ali, H.D. (17021308)" userId="S::17021308@student.hhs.nl::ef24a15b-0f8d-4f4c-98af-d228f0acecf1" providerId="AD" clId="Web-{FBCE01B7-E9B6-DBA9-F25C-AB1793965E55}" dt="2019-09-15T17:15:24.599" v="404" actId="14100"/>
          <ac:spMkLst>
            <pc:docMk/>
            <pc:sldMk cId="0" sldId="360"/>
            <ac:spMk id="8" creationId="{AE720A9B-C447-43D8-826A-57868DAB5F68}"/>
          </ac:spMkLst>
        </pc:spChg>
        <pc:picChg chg="mod">
          <ac:chgData name="Ali, H.D. (17021308)" userId="S::17021308@student.hhs.nl::ef24a15b-0f8d-4f4c-98af-d228f0acecf1" providerId="AD" clId="Web-{FBCE01B7-E9B6-DBA9-F25C-AB1793965E55}" dt="2019-09-15T17:10:52.707" v="340" actId="1076"/>
          <ac:picMkLst>
            <pc:docMk/>
            <pc:sldMk cId="0" sldId="360"/>
            <ac:picMk id="20485" creationId="{2AC6F50E-018A-4FD2-8245-F1199FB99619}"/>
          </ac:picMkLst>
        </pc:picChg>
        <pc:picChg chg="mod">
          <ac:chgData name="Ali, H.D. (17021308)" userId="S::17021308@student.hhs.nl::ef24a15b-0f8d-4f4c-98af-d228f0acecf1" providerId="AD" clId="Web-{FBCE01B7-E9B6-DBA9-F25C-AB1793965E55}" dt="2019-09-15T17:10:45.535" v="339" actId="1076"/>
          <ac:picMkLst>
            <pc:docMk/>
            <pc:sldMk cId="0" sldId="360"/>
            <ac:picMk id="20487" creationId="{8ACEAF66-CE3F-4D87-AACB-2D8B60F1038F}"/>
          </ac:picMkLst>
        </pc:picChg>
      </pc:sldChg>
      <pc:sldChg chg="addSp modSp">
        <pc:chgData name="Ali, H.D. (17021308)" userId="S::17021308@student.hhs.nl::ef24a15b-0f8d-4f4c-98af-d228f0acecf1" providerId="AD" clId="Web-{FBCE01B7-E9B6-DBA9-F25C-AB1793965E55}" dt="2019-09-15T17:13:55.880" v="395" actId="20577"/>
        <pc:sldMkLst>
          <pc:docMk/>
          <pc:sldMk cId="0" sldId="361"/>
        </pc:sldMkLst>
        <pc:spChg chg="mod">
          <ac:chgData name="Ali, H.D. (17021308)" userId="S::17021308@student.hhs.nl::ef24a15b-0f8d-4f4c-98af-d228f0acecf1" providerId="AD" clId="Web-{FBCE01B7-E9B6-DBA9-F25C-AB1793965E55}" dt="2019-09-15T17:06:06.612" v="277" actId="20577"/>
          <ac:spMkLst>
            <pc:docMk/>
            <pc:sldMk cId="0" sldId="361"/>
            <ac:spMk id="19458" creationId="{FC473B41-BACE-4754-BFE3-787C5EA0C332}"/>
          </ac:spMkLst>
        </pc:spChg>
        <pc:spChg chg="mod">
          <ac:chgData name="Ali, H.D. (17021308)" userId="S::17021308@student.hhs.nl::ef24a15b-0f8d-4f4c-98af-d228f0acecf1" providerId="AD" clId="Web-{FBCE01B7-E9B6-DBA9-F25C-AB1793965E55}" dt="2019-09-15T17:13:55.880" v="395" actId="20577"/>
          <ac:spMkLst>
            <pc:docMk/>
            <pc:sldMk cId="0" sldId="361"/>
            <ac:spMk id="19459" creationId="{667D9FB0-5258-4588-9C4C-C864F65A034D}"/>
          </ac:spMkLst>
        </pc:spChg>
        <pc:picChg chg="add mod">
          <ac:chgData name="Ali, H.D. (17021308)" userId="S::17021308@student.hhs.nl::ef24a15b-0f8d-4f4c-98af-d228f0acecf1" providerId="AD" clId="Web-{FBCE01B7-E9B6-DBA9-F25C-AB1793965E55}" dt="2019-09-15T17:08:07.410" v="316" actId="1076"/>
          <ac:picMkLst>
            <pc:docMk/>
            <pc:sldMk cId="0" sldId="361"/>
            <ac:picMk id="2" creationId="{65E26072-C739-4F13-8485-D00CD795BC60}"/>
          </ac:picMkLst>
        </pc:picChg>
        <pc:picChg chg="add mod">
          <ac:chgData name="Ali, H.D. (17021308)" userId="S::17021308@student.hhs.nl::ef24a15b-0f8d-4f4c-98af-d228f0acecf1" providerId="AD" clId="Web-{FBCE01B7-E9B6-DBA9-F25C-AB1793965E55}" dt="2019-09-15T17:08:09.753" v="317" actId="1076"/>
          <ac:picMkLst>
            <pc:docMk/>
            <pc:sldMk cId="0" sldId="361"/>
            <ac:picMk id="4" creationId="{7F75AB4A-B7A8-4239-B025-C2E06E21BB58}"/>
          </ac:picMkLst>
        </pc:picChg>
        <pc:picChg chg="add mod">
          <ac:chgData name="Ali, H.D. (17021308)" userId="S::17021308@student.hhs.nl::ef24a15b-0f8d-4f4c-98af-d228f0acecf1" providerId="AD" clId="Web-{FBCE01B7-E9B6-DBA9-F25C-AB1793965E55}" dt="2019-09-15T17:08:25.472" v="319" actId="1076"/>
          <ac:picMkLst>
            <pc:docMk/>
            <pc:sldMk cId="0" sldId="361"/>
            <ac:picMk id="6" creationId="{BEC2DBFA-6C93-4F1E-876A-645BA3B0B81C}"/>
          </ac:picMkLst>
        </pc:picChg>
      </pc:sldChg>
      <pc:sldChg chg="modSp">
        <pc:chgData name="Ali, H.D. (17021308)" userId="S::17021308@student.hhs.nl::ef24a15b-0f8d-4f4c-98af-d228f0acecf1" providerId="AD" clId="Web-{FBCE01B7-E9B6-DBA9-F25C-AB1793965E55}" dt="2019-09-15T17:11:05.567" v="341" actId="20577"/>
        <pc:sldMkLst>
          <pc:docMk/>
          <pc:sldMk cId="0" sldId="362"/>
        </pc:sldMkLst>
        <pc:spChg chg="mod">
          <ac:chgData name="Ali, H.D. (17021308)" userId="S::17021308@student.hhs.nl::ef24a15b-0f8d-4f4c-98af-d228f0acecf1" providerId="AD" clId="Web-{FBCE01B7-E9B6-DBA9-F25C-AB1793965E55}" dt="2019-09-15T17:11:05.567" v="341" actId="20577"/>
          <ac:spMkLst>
            <pc:docMk/>
            <pc:sldMk cId="0" sldId="362"/>
            <ac:spMk id="3" creationId="{0EC997AC-1CA3-4293-B7B3-289C8B8AA6AB}"/>
          </ac:spMkLst>
        </pc:spChg>
      </pc:sldChg>
      <pc:sldChg chg="addSp delSp modSp">
        <pc:chgData name="Ali, H.D. (17021308)" userId="S::17021308@student.hhs.nl::ef24a15b-0f8d-4f4c-98af-d228f0acecf1" providerId="AD" clId="Web-{FBCE01B7-E9B6-DBA9-F25C-AB1793965E55}" dt="2019-09-15T17:05:37.096" v="274" actId="20577"/>
        <pc:sldMkLst>
          <pc:docMk/>
          <pc:sldMk cId="0" sldId="365"/>
        </pc:sldMkLst>
        <pc:spChg chg="add mod">
          <ac:chgData name="Ali, H.D. (17021308)" userId="S::17021308@student.hhs.nl::ef24a15b-0f8d-4f4c-98af-d228f0acecf1" providerId="AD" clId="Web-{FBCE01B7-E9B6-DBA9-F25C-AB1793965E55}" dt="2019-09-15T17:05:37.096" v="274" actId="20577"/>
          <ac:spMkLst>
            <pc:docMk/>
            <pc:sldMk cId="0" sldId="365"/>
            <ac:spMk id="2" creationId="{755A6135-7A0D-4A87-9953-4BE09ABB90FE}"/>
          </ac:spMkLst>
        </pc:spChg>
        <pc:spChg chg="del mod">
          <ac:chgData name="Ali, H.D. (17021308)" userId="S::17021308@student.hhs.nl::ef24a15b-0f8d-4f4c-98af-d228f0acecf1" providerId="AD" clId="Web-{FBCE01B7-E9B6-DBA9-F25C-AB1793965E55}" dt="2019-09-15T17:05:13.800" v="268"/>
          <ac:spMkLst>
            <pc:docMk/>
            <pc:sldMk cId="0" sldId="365"/>
            <ac:spMk id="8" creationId="{C2DA7772-F7D1-4A92-8248-54728D43D321}"/>
          </ac:spMkLst>
        </pc:spChg>
      </pc:sldChg>
    </pc:docChg>
  </pc:docChgLst>
  <pc:docChgLst>
    <pc:chgData name="Ali, H.D. (17021308)" userId="S::17021308@student.hhs.nl::ef24a15b-0f8d-4f4c-98af-d228f0acecf1" providerId="AD" clId="Web-{945F3798-48C8-A61A-529C-B5676A14B39F}"/>
    <pc:docChg chg="modSld">
      <pc:chgData name="Ali, H.D. (17021308)" userId="S::17021308@student.hhs.nl::ef24a15b-0f8d-4f4c-98af-d228f0acecf1" providerId="AD" clId="Web-{945F3798-48C8-A61A-529C-B5676A14B39F}" dt="2019-09-14T16:55:26.650" v="0" actId="20577"/>
      <pc:docMkLst>
        <pc:docMk/>
      </pc:docMkLst>
      <pc:sldChg chg="modSp">
        <pc:chgData name="Ali, H.D. (17021308)" userId="S::17021308@student.hhs.nl::ef24a15b-0f8d-4f4c-98af-d228f0acecf1" providerId="AD" clId="Web-{945F3798-48C8-A61A-529C-B5676A14B39F}" dt="2019-09-14T16:55:26.650" v="0" actId="20577"/>
        <pc:sldMkLst>
          <pc:docMk/>
          <pc:sldMk cId="0" sldId="362"/>
        </pc:sldMkLst>
        <pc:spChg chg="mod">
          <ac:chgData name="Ali, H.D. (17021308)" userId="S::17021308@student.hhs.nl::ef24a15b-0f8d-4f4c-98af-d228f0acecf1" providerId="AD" clId="Web-{945F3798-48C8-A61A-529C-B5676A14B39F}" dt="2019-09-14T16:55:26.650" v="0" actId="20577"/>
          <ac:spMkLst>
            <pc:docMk/>
            <pc:sldMk cId="0" sldId="362"/>
            <ac:spMk id="3" creationId="{0EC997AC-1CA3-4293-B7B3-289C8B8AA6A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B969B603-58FD-4382-89EB-D8F51F7500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3875" y="166688"/>
            <a:ext cx="2492375" cy="6651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BBAD83C-B762-4EE9-99CC-C13C7A8DA7E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166688"/>
            <a:ext cx="2492375" cy="6651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F027C3FC-741C-4689-972D-6E4A91B5717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3875" y="909955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71236F32-F01A-4098-998B-3B62140F99B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09955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5935D8E-2DBB-4A2F-AF18-92535C4EFAEF}" type="slidenum">
              <a:rPr lang="en-GB" altLang="en-NL"/>
              <a:pPr>
                <a:defRPr/>
              </a:pPr>
              <a:t>‹#›</a:t>
            </a:fld>
            <a:endParaRPr lang="en-GB" altLang="en-NL" sz="1200"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1B3F01D-F312-4748-93AC-07E5C8B192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3875" y="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F5F5184-D3DC-4885-A47F-CFF3AD9485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712A7A78-449F-416F-8199-10F17CA849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B8DBF39B-8494-42C7-9163-99539393C60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D63399AD-951F-4E66-956D-4C3B45D0B4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3875" y="925830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61287F23-6258-481F-87C2-09EC83F137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258300"/>
            <a:ext cx="2492375" cy="665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D28751C-DFD2-45EE-8F3E-2DC0AE6A6700}" type="slidenum">
              <a:rPr lang="en-GB" altLang="en-NL"/>
              <a:pPr>
                <a:defRPr/>
              </a:pPr>
              <a:t>‹#›</a:t>
            </a:fld>
            <a:endParaRPr lang="en-GB" altLang="en-NL" sz="1200"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">
            <a:extLst>
              <a:ext uri="{FF2B5EF4-FFF2-40B4-BE49-F238E27FC236}">
                <a16:creationId xmlns:a16="http://schemas.microsoft.com/office/drawing/2014/main" id="{95366150-7422-4ADC-BB80-3CF7E0769C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43192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9" name="Afbeelding 7" descr="logo lumc_Fedra_PPT_20 mm NL.pdf">
            <a:extLst>
              <a:ext uri="{FF2B5EF4-FFF2-40B4-BE49-F238E27FC236}">
                <a16:creationId xmlns:a16="http://schemas.microsoft.com/office/drawing/2014/main" id="{C38D54B2-9636-4B85-834B-0957274D2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fbeelding 10" descr="logo UL_RGB.pdf">
            <a:extLst>
              <a:ext uri="{FF2B5EF4-FFF2-40B4-BE49-F238E27FC236}">
                <a16:creationId xmlns:a16="http://schemas.microsoft.com/office/drawing/2014/main" id="{9F595050-F76E-46F7-BF59-FD33574657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hoek 2">
            <a:extLst>
              <a:ext uri="{FF2B5EF4-FFF2-40B4-BE49-F238E27FC236}">
                <a16:creationId xmlns:a16="http://schemas.microsoft.com/office/drawing/2014/main" id="{F7AA795D-4C6E-4EC4-8C85-9AEF893352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6175" y="1431925"/>
            <a:ext cx="7997825" cy="1150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solidFill>
                <a:schemeClr val="accent1"/>
              </a:solidFill>
              <a:cs typeface="Arial" charset="0"/>
            </a:endParaRPr>
          </a:p>
        </p:txBody>
      </p:sp>
      <p:sp>
        <p:nvSpPr>
          <p:cNvPr id="12" name="Rechthoek 16">
            <a:extLst>
              <a:ext uri="{FF2B5EF4-FFF2-40B4-BE49-F238E27FC236}">
                <a16:creationId xmlns:a16="http://schemas.microsoft.com/office/drawing/2014/main" id="{0ED47328-4BEA-4CE7-96F6-389D304A9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2780928"/>
            <a:ext cx="4527551" cy="347890"/>
          </a:xfr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</p:spPr>
        <p:txBody>
          <a:bodyPr tIns="108000" bIns="0" anchor="t"/>
          <a:lstStyle/>
          <a:p>
            <a:pPr lvl="0"/>
            <a:r>
              <a:rPr lang="nl-NL"/>
              <a:t>Titelstijl van model bewerken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  <a:endParaRPr lang="nl-NL" noProof="0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56C0F07-D365-4909-AFAF-093DACDA8B18}"/>
              </a:ext>
            </a:extLst>
          </p:cNvPr>
          <p:cNvSpPr>
            <a:spLocks noGrp="1" noChangeArrowheads="1"/>
          </p:cNvSpPr>
          <p:nvPr>
            <p:ph type="dt" sz="half" idx="15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1A8D7-4A60-4364-84D4-EC2CE5512702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82CF9E4-4ED5-4B0B-91D0-71672EAEC542}"/>
              </a:ext>
            </a:extLst>
          </p:cNvPr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AD2A568-4E0E-4199-9FD4-C2A3D3C9F4D1}"/>
              </a:ext>
            </a:extLst>
          </p:cNvPr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B396E4-56B0-4D2E-9412-1DB6B3B8A727}" type="slidenum">
              <a:rPr lang="en-GB" altLang="en-NL"/>
              <a:pPr>
                <a:defRPr/>
              </a:pPr>
              <a:t>‹#›</a:t>
            </a:fld>
            <a:endParaRPr lang="en-GB" altLang="en-NL"/>
          </a:p>
        </p:txBody>
      </p:sp>
    </p:spTree>
    <p:extLst>
      <p:ext uri="{BB962C8B-B14F-4D97-AF65-F5344CB8AC3E}">
        <p14:creationId xmlns:p14="http://schemas.microsoft.com/office/powerpoint/2010/main" val="36198746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4F1AB1-7D66-44AE-A17F-D13477B085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5ED92-C55B-473C-BD2E-88223D4A4149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6" name="Tijdelijke aanduiding voor dianummer 6">
            <a:extLst>
              <a:ext uri="{FF2B5EF4-FFF2-40B4-BE49-F238E27FC236}">
                <a16:creationId xmlns:a16="http://schemas.microsoft.com/office/drawing/2014/main" id="{1573FB39-29DB-4C04-8523-66C3F7EC97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2BF14F-D7BB-448D-9162-D1DA765C71CA}" type="slidenum">
              <a:rPr lang="en-GB" altLang="en-NL"/>
              <a:pPr>
                <a:defRPr/>
              </a:pPr>
              <a:t>‹#›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D7A404C-92F1-421F-9779-40234BF70740}"/>
              </a:ext>
            </a:extLst>
          </p:cNvPr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05954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dirty="0"/>
              <a:t>Sleep de afbeelding naar de tijdelijke aanduiding of 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9B0F8D0-F7D6-46CC-B93A-F92908B4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0A2B5-34BB-4045-8018-DB4FF4DAC816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6" name="Tijdelijke aanduiding voor dianummer 6">
            <a:extLst>
              <a:ext uri="{FF2B5EF4-FFF2-40B4-BE49-F238E27FC236}">
                <a16:creationId xmlns:a16="http://schemas.microsoft.com/office/drawing/2014/main" id="{8D595C52-0DBB-4AA8-AD4F-7E51C2B2A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A35BD1-9420-4274-AC6F-C5E83744DA8D}" type="slidenum">
              <a:rPr lang="en-GB" altLang="en-NL"/>
              <a:pPr>
                <a:defRPr/>
              </a:pPr>
              <a:t>‹#›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019E2A6-5459-43D4-B340-F2C0959FBC5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27180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0">
            <a:extLst>
              <a:ext uri="{FF2B5EF4-FFF2-40B4-BE49-F238E27FC236}">
                <a16:creationId xmlns:a16="http://schemas.microsoft.com/office/drawing/2014/main" id="{49703E03-98BF-42E4-B8BB-E786FE1B26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8921750" cy="126841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5" name="Afbeelding 11" descr="logo lumc_Fedra_PPT_20 mm NL.pdf">
            <a:extLst>
              <a:ext uri="{FF2B5EF4-FFF2-40B4-BE49-F238E27FC236}">
                <a16:creationId xmlns:a16="http://schemas.microsoft.com/office/drawing/2014/main" id="{49EA07CE-FCE5-4BCF-A5FF-5917C994D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2293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12">
            <a:extLst>
              <a:ext uri="{FF2B5EF4-FFF2-40B4-BE49-F238E27FC236}">
                <a16:creationId xmlns:a16="http://schemas.microsoft.com/office/drawing/2014/main" id="{C28793BB-087A-4200-BD51-0C0F9C5C17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587625"/>
            <a:ext cx="1146175" cy="1150938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7" name="Rechthoek 18">
            <a:extLst>
              <a:ext uri="{FF2B5EF4-FFF2-40B4-BE49-F238E27FC236}">
                <a16:creationId xmlns:a16="http://schemas.microsoft.com/office/drawing/2014/main" id="{87B9EB39-3AC8-44C4-AE54-00E2445CDA6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6175" y="1431925"/>
            <a:ext cx="7997825" cy="11557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8" name="Afbeelding 13" descr="logo UL_RGB.pdf">
            <a:extLst>
              <a:ext uri="{FF2B5EF4-FFF2-40B4-BE49-F238E27FC236}">
                <a16:creationId xmlns:a16="http://schemas.microsoft.com/office/drawing/2014/main" id="{E1BE7C8A-D481-4148-999C-CE605E0340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43575"/>
            <a:ext cx="495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</p:spPr>
        <p:txBody>
          <a:bodyPr spcCol="360000"/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C3CEFE2-6B2A-48AF-AC96-934FEB68C922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FBB65-0704-40F4-B7A1-9166CBAD1C9B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B173C25-F2AA-4EC2-82FF-12BC75571B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E0CEF0-AA48-497F-8CD4-540E41F3842B}" type="slidenum">
              <a:rPr lang="en-GB" altLang="en-NL"/>
              <a:pPr>
                <a:defRPr/>
              </a:pPr>
              <a:t>‹#›</a:t>
            </a:fld>
            <a:endParaRPr lang="en-GB" altLang="en-NL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B868AE0-B261-47C2-A66C-4F93708FFBFD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0757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>
            <a:extLst>
              <a:ext uri="{FF2B5EF4-FFF2-40B4-BE49-F238E27FC236}">
                <a16:creationId xmlns:a16="http://schemas.microsoft.com/office/drawing/2014/main" id="{C7C74E90-B44E-4246-B875-F8D817F525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553200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dirty="0"/>
              <a:t>Sleep de afbeelding naar de tijdelijke aanduiding of klik op het pictogram als u een afbeelding wilt toevoegen</a:t>
            </a: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6" name="Tijdelijke aanduiding voor datum 2">
            <a:extLst>
              <a:ext uri="{FF2B5EF4-FFF2-40B4-BE49-F238E27FC236}">
                <a16:creationId xmlns:a16="http://schemas.microsoft.com/office/drawing/2014/main" id="{DD7BAF56-8974-4D7C-8C64-522F3F4579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C190C-8AA7-4B03-8143-2CE5E70AC7AE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7" name="Tijdelijke aanduiding voor voettekst 3">
            <a:extLst>
              <a:ext uri="{FF2B5EF4-FFF2-40B4-BE49-F238E27FC236}">
                <a16:creationId xmlns:a16="http://schemas.microsoft.com/office/drawing/2014/main" id="{7D08CE47-D521-4A3B-9A27-F83342F84A0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  <p:sp>
        <p:nvSpPr>
          <p:cNvPr id="8" name="Tijdelijke aanduiding voor dianummer 4">
            <a:extLst>
              <a:ext uri="{FF2B5EF4-FFF2-40B4-BE49-F238E27FC236}">
                <a16:creationId xmlns:a16="http://schemas.microsoft.com/office/drawing/2014/main" id="{705ED2B3-2DC9-40E2-B861-BC11112DAA0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DA111-8A3C-4A70-BBDC-84A717367C9B}" type="slidenum">
              <a:rPr lang="en-GB" altLang="en-NL"/>
              <a:pPr>
                <a:defRPr/>
              </a:pPr>
              <a:t>‹#›</a:t>
            </a:fld>
            <a:endParaRPr lang="en-GB" altLang="en-NL"/>
          </a:p>
        </p:txBody>
      </p:sp>
    </p:spTree>
    <p:extLst>
      <p:ext uri="{BB962C8B-B14F-4D97-AF65-F5344CB8AC3E}">
        <p14:creationId xmlns:p14="http://schemas.microsoft.com/office/powerpoint/2010/main" val="36109615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562292-DC84-4517-8D8B-BBEDBB92DE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350000" y="6553200"/>
            <a:ext cx="250825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F9807-E819-4E8C-85D3-B1D6CFAD46B4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05F40F-143D-4451-9712-CBFA8679735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D485DC-BAF6-4DC1-82CB-193F72AA87D1}" type="slidenum">
              <a:rPr lang="en-GB" altLang="en-NL"/>
              <a:pPr>
                <a:defRPr/>
              </a:pPr>
              <a:t>‹#›</a:t>
            </a:fld>
            <a:endParaRPr lang="en-GB" alt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2B7DD-6E6D-48DE-9E7C-D9DA040D0B5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40116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 1 r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6">
            <a:extLst>
              <a:ext uri="{FF2B5EF4-FFF2-40B4-BE49-F238E27FC236}">
                <a16:creationId xmlns:a16="http://schemas.microsoft.com/office/drawing/2014/main" id="{DB46E79A-354D-4894-9956-7769B7C585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14350"/>
            <a:ext cx="9144000" cy="8953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5" name="Rechthoek 9">
            <a:extLst>
              <a:ext uri="{FF2B5EF4-FFF2-40B4-BE49-F238E27FC236}">
                <a16:creationId xmlns:a16="http://schemas.microsoft.com/office/drawing/2014/main" id="{D76803C8-8D30-41CF-9E81-E1092D2201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760413"/>
            <a:ext cx="8291512" cy="5497513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69621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der voett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>
            <a:extLst>
              <a:ext uri="{FF2B5EF4-FFF2-40B4-BE49-F238E27FC236}">
                <a16:creationId xmlns:a16="http://schemas.microsoft.com/office/drawing/2014/main" id="{CC8762DC-BEC0-436C-B77A-26FECE1F42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7"/>
            <a:ext cx="8291512" cy="537368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1041866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5FB4C25-9A75-499D-9683-CEA51C5DA2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FAD75-C75A-4AB4-93F8-E87A20E8A32A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6" name="Tijdelijke aanduiding voor dianummer 6">
            <a:extLst>
              <a:ext uri="{FF2B5EF4-FFF2-40B4-BE49-F238E27FC236}">
                <a16:creationId xmlns:a16="http://schemas.microsoft.com/office/drawing/2014/main" id="{CF42264C-3108-43C9-A47D-4219A19576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CBF403-EC62-41D6-B4A1-A6D1CD742CED}" type="slidenum">
              <a:rPr lang="en-GB" altLang="en-NL"/>
              <a:pPr>
                <a:defRPr/>
              </a:pPr>
              <a:t>‹#›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49A1DED-7CCC-4DE9-AE78-22F402140DE5}"/>
              </a:ext>
            </a:extLst>
          </p:cNvPr>
          <p:cNvSpPr>
            <a:spLocks noGrp="1" noChangeArrowheads="1"/>
          </p:cNvSpPr>
          <p:nvPr>
            <p:ph type="ftr" sz="quarter" idx="16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0517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88EA8B-B36D-4494-BC01-EF81C123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0CBA2-9022-4BA1-9BA7-CC5DDD07F6DF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8" name="Tijdelijke aanduiding voor dianummer 8">
            <a:extLst>
              <a:ext uri="{FF2B5EF4-FFF2-40B4-BE49-F238E27FC236}">
                <a16:creationId xmlns:a16="http://schemas.microsoft.com/office/drawing/2014/main" id="{EAC8EE02-DAAB-48D3-B4D8-DB2F096B0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A92F5C-5564-4525-815E-9F91F20759A0}" type="slidenum">
              <a:rPr lang="en-GB" altLang="en-NL"/>
              <a:pPr>
                <a:defRPr/>
              </a:pPr>
              <a:t>‹#›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7FFE7DD-7512-47B4-A991-F0A28B27179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53173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A1919DE-A96C-42AB-A0C4-0B5BB817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70B58-8E40-4FE5-BE8E-BF9F397C6632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7635D36E-D897-448E-8706-A2B3A1A34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C9C97A-C6A8-4A0A-9DC1-DCF1DE5CA076}" type="slidenum">
              <a:rPr lang="en-GB" altLang="en-NL"/>
              <a:pPr>
                <a:defRPr/>
              </a:pPr>
              <a:t>‹#›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B2709BE-2F92-4ED6-A267-888FD964641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8939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B0B6543-7691-42AB-BC89-AE0271E9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DEB5A-1C60-4F0E-8B82-8E92B848BE77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3" name="Tijdelijke aanduiding voor dianummer 3">
            <a:extLst>
              <a:ext uri="{FF2B5EF4-FFF2-40B4-BE49-F238E27FC236}">
                <a16:creationId xmlns:a16="http://schemas.microsoft.com/office/drawing/2014/main" id="{9BB370F5-A9D0-4481-93A7-91B86F8252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054DF6-F97D-499B-B1E6-9ADA72D74A06}" type="slidenum">
              <a:rPr lang="en-GB" altLang="en-NL"/>
              <a:pPr>
                <a:defRPr/>
              </a:pPr>
              <a:t>‹#›</a:t>
            </a:fld>
            <a:endParaRPr lang="en-GB" altLang="en-NL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D3B077-EEB2-4610-AEA0-68E816CB06A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1304925" y="6553200"/>
            <a:ext cx="4708525" cy="30480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372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6D29C167-D78B-4080-9417-F5E1A8C3A0C3}"/>
              </a:ext>
            </a:extLst>
          </p:cNvPr>
          <p:cNvSpPr/>
          <p:nvPr userDrawn="1"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NL">
              <a:latin typeface="Times" charset="0"/>
              <a:ea typeface="ＭＳ Ｐゴシック" charset="0"/>
            </a:endParaRPr>
          </a:p>
        </p:txBody>
      </p:sp>
      <p:sp>
        <p:nvSpPr>
          <p:cNvPr id="1027" name="Rechthoek 10">
            <a:extLst>
              <a:ext uri="{FF2B5EF4-FFF2-40B4-BE49-F238E27FC236}">
                <a16:creationId xmlns:a16="http://schemas.microsoft.com/office/drawing/2014/main" id="{ED2D657E-4A8C-4C3A-A525-A596072328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1028" name="Rechthoek 11">
            <a:extLst>
              <a:ext uri="{FF2B5EF4-FFF2-40B4-BE49-F238E27FC236}">
                <a16:creationId xmlns:a16="http://schemas.microsoft.com/office/drawing/2014/main" id="{03DD019C-3E32-40A3-9AE6-6BD89B5AB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sp>
        <p:nvSpPr>
          <p:cNvPr id="1029" name="Rechthoek 12">
            <a:extLst>
              <a:ext uri="{FF2B5EF4-FFF2-40B4-BE49-F238E27FC236}">
                <a16:creationId xmlns:a16="http://schemas.microsoft.com/office/drawing/2014/main" id="{7D77738C-ADAE-4BD6-BC1B-8FF23622F1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1175" y="6553200"/>
            <a:ext cx="1141413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nl-NL" altLang="en-US">
              <a:cs typeface="Arial" charset="0"/>
            </a:endParaRPr>
          </a:p>
        </p:txBody>
      </p:sp>
      <p:pic>
        <p:nvPicPr>
          <p:cNvPr id="1030" name="Afbeelding 3" descr="bovenbalk PPT 2b.pdf">
            <a:extLst>
              <a:ext uri="{FF2B5EF4-FFF2-40B4-BE49-F238E27FC236}">
                <a16:creationId xmlns:a16="http://schemas.microsoft.com/office/drawing/2014/main" id="{1F6DE4F2-EB7D-4AD5-827A-2CD92EFA97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3">
            <a:extLst>
              <a:ext uri="{FF2B5EF4-FFF2-40B4-BE49-F238E27FC236}">
                <a16:creationId xmlns:a16="http://schemas.microsoft.com/office/drawing/2014/main" id="{B7571A00-DB1F-4905-920E-96F68C5FB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tekststijl van het model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  <a:endParaRPr lang="en-GB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D991D80-5F6A-4424-9079-CE4B0F6767F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07D1DA8-58FF-40F9-A461-DFFA19437889}" type="datetime5">
              <a:rPr lang="nl-NL"/>
              <a:pPr>
                <a:defRPr/>
              </a:pPr>
              <a:t>16-sep-19</a:t>
            </a:fld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12A57C3-227E-4B62-A83B-C305C416FDC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nl-NL"/>
              <a:t>Fysiotherapie na open hart operatie</a:t>
            </a:r>
            <a:endParaRPr lang="en-GB" dirty="0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61C3F560-CE19-44D6-A532-68BF04440D0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925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A643AB0-61E7-4A77-A231-DC53D948D4EC}" type="slidenum">
              <a:rPr lang="en-GB" altLang="en-NL"/>
              <a:pPr>
                <a:defRPr/>
              </a:pPr>
              <a:t>‹#›</a:t>
            </a:fld>
            <a:endParaRPr lang="en-GB" altLang="en-NL"/>
          </a:p>
        </p:txBody>
      </p:sp>
      <p:sp>
        <p:nvSpPr>
          <p:cNvPr id="1035" name="Rectangle 2">
            <a:extLst>
              <a:ext uri="{FF2B5EF4-FFF2-40B4-BE49-F238E27FC236}">
                <a16:creationId xmlns:a16="http://schemas.microsoft.com/office/drawing/2014/main" id="{EA72E2D0-A466-42B0-A292-C71EBC756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Titelstijl van model bewerken</a:t>
            </a:r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  <p:sldLayoutId id="2147484344" r:id="rId12"/>
  </p:sldLayoutIdLst>
  <p:transition/>
  <p:hf hdr="0"/>
  <p:txStyles>
    <p:titleStyle>
      <a:lvl1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l" rtl="0" eaLnBrk="0" fontAlgn="base" hangingPunct="0">
        <a:lnSpc>
          <a:spcPct val="96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rgbClr val="000000"/>
          </a:solidFill>
          <a:latin typeface="+mn-lt"/>
          <a:ea typeface="MS PGothic" pitchFamily="34" charset="-128"/>
          <a:cs typeface="+mn-cs"/>
        </a:defRPr>
      </a:lvl1pPr>
      <a:lvl2pPr marL="742950" indent="-93027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000">
          <a:solidFill>
            <a:srgbClr val="000000"/>
          </a:solidFill>
          <a:latin typeface="+mn-lt"/>
          <a:ea typeface="MS PGothic" pitchFamily="34" charset="-128"/>
        </a:defRPr>
      </a:lvl2pPr>
      <a:lvl3pPr marL="358775" indent="-1857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>
          <a:solidFill>
            <a:srgbClr val="000000"/>
          </a:solidFill>
          <a:latin typeface="+mn-lt"/>
          <a:ea typeface="MS PGothic" pitchFamily="34" charset="-128"/>
        </a:defRPr>
      </a:lvl3pPr>
      <a:lvl4pPr marL="719138" indent="-19526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>
          <a:solidFill>
            <a:srgbClr val="000000"/>
          </a:solidFill>
          <a:latin typeface="+mn-lt"/>
          <a:ea typeface="MS PGothic" pitchFamily="34" charset="-128"/>
        </a:defRPr>
      </a:lvl4pPr>
      <a:lvl5pPr marL="1079500" indent="-19208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>
          <a:solidFill>
            <a:srgbClr val="000000"/>
          </a:solidFill>
          <a:latin typeface="+mn-lt"/>
          <a:ea typeface="MS PGothic" pitchFamily="34" charset="-128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el 4">
            <a:extLst>
              <a:ext uri="{FF2B5EF4-FFF2-40B4-BE49-F238E27FC236}">
                <a16:creationId xmlns:a16="http://schemas.microsoft.com/office/drawing/2014/main" id="{EAA77F50-2D97-4A3A-8DD6-B4971D87DD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70025" y="2781300"/>
            <a:ext cx="3762375" cy="1546225"/>
          </a:xfrm>
        </p:spPr>
        <p:txBody>
          <a:bodyPr/>
          <a:lstStyle/>
          <a:p>
            <a:pPr algn="ctr" eaLnBrk="1" hangingPunct="1"/>
            <a:r>
              <a:rPr lang="de-DE" altLang="nl-NL" sz="2800" dirty="0" err="1">
                <a:solidFill>
                  <a:schemeClr val="accent6"/>
                </a:solidFill>
                <a:ea typeface="MS PGothic"/>
              </a:rPr>
              <a:t>Ortho</a:t>
            </a:r>
            <a:r>
              <a:rPr lang="de-DE" altLang="nl-NL" sz="2800" dirty="0">
                <a:solidFill>
                  <a:schemeClr val="accent6"/>
                </a:solidFill>
                <a:ea typeface="MS PGothic"/>
              </a:rPr>
              <a:t> Eyes</a:t>
            </a:r>
            <a:endParaRPr lang="de-DE" altLang="nl-NL" sz="2800" dirty="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/>
            <a:r>
              <a:rPr lang="nl-NL" altLang="nl-NL" b="0" dirty="0">
                <a:solidFill>
                  <a:schemeClr val="accent6"/>
                </a:solidFill>
                <a:ea typeface="MS PGothic"/>
              </a:rPr>
              <a:t>Dr. Tony </a:t>
            </a:r>
            <a:r>
              <a:rPr lang="nl-NL" altLang="nl-NL" b="0" dirty="0" err="1">
                <a:solidFill>
                  <a:schemeClr val="accent6"/>
                </a:solidFill>
                <a:ea typeface="MS PGothic"/>
              </a:rPr>
              <a:t>Andrioli</a:t>
            </a:r>
            <a:r>
              <a:rPr lang="nl-NL" altLang="nl-NL" b="0" dirty="0">
                <a:solidFill>
                  <a:schemeClr val="accent6"/>
                </a:solidFill>
                <a:ea typeface="MS PGothic"/>
              </a:rPr>
              <a:t>​</a:t>
            </a:r>
            <a:endParaRPr lang="nl-NL" altLang="nl-NL" b="0" dirty="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/>
            <a:r>
              <a:rPr lang="de-DE" altLang="nl-NL" b="0" dirty="0">
                <a:solidFill>
                  <a:schemeClr val="accent6"/>
                </a:solidFill>
                <a:ea typeface="MS PGothic"/>
              </a:rPr>
              <a:t>Raphael, Brice, Eddie, Hassan, Arjun, Lennart</a:t>
            </a:r>
            <a:endParaRPr lang="de-DE" altLang="nl-NL" b="0" dirty="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 eaLnBrk="1" hangingPunct="1"/>
            <a:endParaRPr lang="nl-NL" altLang="en-US"/>
          </a:p>
        </p:txBody>
      </p:sp>
      <p:pic>
        <p:nvPicPr>
          <p:cNvPr id="16387" name="Picture 2" descr="A black sign with white text&#10;&#10;Description automatically generated">
            <a:extLst>
              <a:ext uri="{FF2B5EF4-FFF2-40B4-BE49-F238E27FC236}">
                <a16:creationId xmlns:a16="http://schemas.microsoft.com/office/drawing/2014/main" id="{B47F12EF-FC48-4F9A-AA87-0FB7E5C32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0338"/>
            <a:ext cx="34925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A picture containing object, first-aid kit&#10;&#10;Description automatically generated">
            <a:extLst>
              <a:ext uri="{FF2B5EF4-FFF2-40B4-BE49-F238E27FC236}">
                <a16:creationId xmlns:a16="http://schemas.microsoft.com/office/drawing/2014/main" id="{CD60B5B3-7296-4DB2-ADCC-6189C247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5784850"/>
            <a:ext cx="5048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>
            <a:extLst>
              <a:ext uri="{FF2B5EF4-FFF2-40B4-BE49-F238E27FC236}">
                <a16:creationId xmlns:a16="http://schemas.microsoft.com/office/drawing/2014/main" id="{210A1949-7D35-441C-A38A-A7DAF2C70F2C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>
          <a:xfrm>
            <a:off x="5335588" y="2573338"/>
            <a:ext cx="3808412" cy="3997325"/>
          </a:xfr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AE39874-CB85-4EF0-A588-29BB8028A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/>
              <a:t>Questions &amp; Suggestions </a:t>
            </a:r>
          </a:p>
        </p:txBody>
      </p:sp>
      <p:sp>
        <p:nvSpPr>
          <p:cNvPr id="24579" name="Date Placeholder 3">
            <a:extLst>
              <a:ext uri="{FF2B5EF4-FFF2-40B4-BE49-F238E27FC236}">
                <a16:creationId xmlns:a16="http://schemas.microsoft.com/office/drawing/2014/main" id="{51F028FC-B7CA-4713-93FD-6F3D7F08F33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989AAC6F-7F0E-4A55-AE93-E5253D7899D0}" type="datetime5">
              <a:rPr lang="nl-NL" altLang="nl-NL" sz="1200" smtClean="0">
                <a:latin typeface="Calibri" panose="020F0502020204030204" pitchFamily="34" charset="0"/>
              </a:rPr>
              <a:pPr/>
              <a:t>16-sep-19</a:t>
            </a:fld>
            <a:endParaRPr lang="en-GB" altLang="nl-NL" sz="1200">
              <a:latin typeface="Calibri" panose="020F0502020204030204" pitchFamily="34" charset="0"/>
            </a:endParaRPr>
          </a:p>
        </p:txBody>
      </p:sp>
      <p:sp>
        <p:nvSpPr>
          <p:cNvPr id="24580" name="Slide Number Placeholder 4">
            <a:extLst>
              <a:ext uri="{FF2B5EF4-FFF2-40B4-BE49-F238E27FC236}">
                <a16:creationId xmlns:a16="http://schemas.microsoft.com/office/drawing/2014/main" id="{ABD1D407-ED5B-42F3-93BB-D97426009F2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E7F2AB3C-325C-4DF7-A21A-516B1BA5B249}" type="slidenum">
              <a:rPr lang="en-GB" altLang="en-US" sz="1200">
                <a:latin typeface="Calibri" panose="020F0502020204030204" pitchFamily="34" charset="0"/>
              </a:rPr>
              <a:pPr/>
              <a:t>10</a:t>
            </a:fld>
            <a:endParaRPr lang="en-GB" altLang="en-US" sz="1200"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917DF-4581-49B5-969F-56029591E62E}"/>
              </a:ext>
            </a:extLst>
          </p:cNvPr>
          <p:cNvSpPr txBox="1"/>
          <p:nvPr/>
        </p:nvSpPr>
        <p:spPr>
          <a:xfrm>
            <a:off x="3422650" y="1227138"/>
            <a:ext cx="2298700" cy="547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50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r>
              <a:rPr lang="en-US" sz="10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NL" sz="10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816A3832-DBF2-4DF4-BF4B-4DE27CEDB5EF}"/>
              </a:ext>
            </a:extLst>
          </p:cNvPr>
          <p:cNvSpPr/>
          <p:nvPr/>
        </p:nvSpPr>
        <p:spPr bwMode="auto">
          <a:xfrm>
            <a:off x="5244511" y="3222771"/>
            <a:ext cx="785812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NL">
              <a:latin typeface="Times" charset="0"/>
              <a:ea typeface="ＭＳ Ｐゴシック" charset="0"/>
            </a:endParaRPr>
          </a:p>
        </p:txBody>
      </p:sp>
      <p:pic>
        <p:nvPicPr>
          <p:cNvPr id="17411" name="Picture 7" descr="Afbeeldingsresultaat voor gear">
            <a:extLst>
              <a:ext uri="{FF2B5EF4-FFF2-40B4-BE49-F238E27FC236}">
                <a16:creationId xmlns:a16="http://schemas.microsoft.com/office/drawing/2014/main" id="{97AC0F2A-1972-4181-B480-92DEC00FD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111" y="3027508"/>
            <a:ext cx="695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itle 1">
            <a:extLst>
              <a:ext uri="{FF2B5EF4-FFF2-40B4-BE49-F238E27FC236}">
                <a16:creationId xmlns:a16="http://schemas.microsoft.com/office/drawing/2014/main" id="{FB6C6A53-DFF3-4874-B8BD-ABC98FC08E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/>
              <a:t>Understanding The Exercises</a:t>
            </a:r>
          </a:p>
        </p:txBody>
      </p:sp>
      <p:sp>
        <p:nvSpPr>
          <p:cNvPr id="17413" name="Date Placeholder 3">
            <a:extLst>
              <a:ext uri="{FF2B5EF4-FFF2-40B4-BE49-F238E27FC236}">
                <a16:creationId xmlns:a16="http://schemas.microsoft.com/office/drawing/2014/main" id="{A55C9C79-E20B-4DD2-B527-7F6D167C849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FFB9D243-F90E-4B39-83A3-FA9A1D48EB38}" type="datetime5">
              <a:rPr lang="nl-NL" altLang="nl-NL" sz="1200" smtClean="0">
                <a:latin typeface="Calibri" panose="020F0502020204030204" pitchFamily="34" charset="0"/>
              </a:rPr>
              <a:pPr/>
              <a:t>16-sep-19</a:t>
            </a:fld>
            <a:endParaRPr lang="en-GB" altLang="nl-NL" sz="1200">
              <a:latin typeface="Calibri" panose="020F0502020204030204" pitchFamily="34" charset="0"/>
            </a:endParaRPr>
          </a:p>
        </p:txBody>
      </p:sp>
      <p:sp>
        <p:nvSpPr>
          <p:cNvPr id="17414" name="Slide Number Placeholder 4">
            <a:extLst>
              <a:ext uri="{FF2B5EF4-FFF2-40B4-BE49-F238E27FC236}">
                <a16:creationId xmlns:a16="http://schemas.microsoft.com/office/drawing/2014/main" id="{6A0B1A2D-5D6A-45F0-9D41-6DA51ABB2D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64592E4-83B2-4776-8787-E3C06C3F25A2}" type="slidenum">
              <a:rPr lang="en-GB" altLang="en-US" sz="1200">
                <a:latin typeface="Calibri" panose="020F0502020204030204" pitchFamily="34" charset="0"/>
              </a:rPr>
              <a:pPr/>
              <a:t>2</a:t>
            </a:fld>
            <a:endParaRPr lang="en-GB" altLang="en-US" sz="1200">
              <a:latin typeface="Calibri" panose="020F0502020204030204" pitchFamily="34" charset="0"/>
            </a:endParaRPr>
          </a:p>
        </p:txBody>
      </p:sp>
      <p:pic>
        <p:nvPicPr>
          <p:cNvPr id="17415" name="Picture 6">
            <a:extLst>
              <a:ext uri="{FF2B5EF4-FFF2-40B4-BE49-F238E27FC236}">
                <a16:creationId xmlns:a16="http://schemas.microsoft.com/office/drawing/2014/main" id="{4CC58494-C996-45AE-9F80-E5D952BE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4" r="50772"/>
          <a:stretch>
            <a:fillRect/>
          </a:stretch>
        </p:blipFill>
        <p:spPr bwMode="auto">
          <a:xfrm>
            <a:off x="569323" y="2444896"/>
            <a:ext cx="2527300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1D77891-E68A-4EF0-8285-DB1A039C1177}"/>
              </a:ext>
            </a:extLst>
          </p:cNvPr>
          <p:cNvSpPr/>
          <p:nvPr/>
        </p:nvSpPr>
        <p:spPr bwMode="auto">
          <a:xfrm>
            <a:off x="2882311" y="3222771"/>
            <a:ext cx="785812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NL">
              <a:latin typeface="Times" charset="0"/>
              <a:ea typeface="ＭＳ Ｐゴシック" charset="0"/>
            </a:endParaRPr>
          </a:p>
        </p:txBody>
      </p:sp>
      <p:pic>
        <p:nvPicPr>
          <p:cNvPr id="17417" name="Picture 2" descr="Afbeeldingsresultaat voor FILE-ICON">
            <a:extLst>
              <a:ext uri="{FF2B5EF4-FFF2-40B4-BE49-F238E27FC236}">
                <a16:creationId xmlns:a16="http://schemas.microsoft.com/office/drawing/2014/main" id="{E65FF6AE-7CC1-430E-9591-4645A6F5A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11" y="2875108"/>
            <a:ext cx="785812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2" descr="Afbeeldingsresultaat voor FILE-ICON">
            <a:extLst>
              <a:ext uri="{FF2B5EF4-FFF2-40B4-BE49-F238E27FC236}">
                <a16:creationId xmlns:a16="http://schemas.microsoft.com/office/drawing/2014/main" id="{3C9EC21F-40BC-4178-AA7B-71021A286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23" y="2981471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9" name="TextBox 16">
            <a:extLst>
              <a:ext uri="{FF2B5EF4-FFF2-40B4-BE49-F238E27FC236}">
                <a16:creationId xmlns:a16="http://schemas.microsoft.com/office/drawing/2014/main" id="{316DD065-A351-461C-A308-CC863D1C1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123" y="3768871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Raw Data</a:t>
            </a:r>
          </a:p>
        </p:txBody>
      </p:sp>
      <p:sp>
        <p:nvSpPr>
          <p:cNvPr id="17420" name="TextBox 18">
            <a:extLst>
              <a:ext uri="{FF2B5EF4-FFF2-40B4-BE49-F238E27FC236}">
                <a16:creationId xmlns:a16="http://schemas.microsoft.com/office/drawing/2014/main" id="{C71F7F3D-7BC8-416D-B695-BBB91413E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161" y="3781571"/>
            <a:ext cx="1457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Converted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787584E-6B75-42EA-B336-E177F0636915}"/>
              </a:ext>
            </a:extLst>
          </p:cNvPr>
          <p:cNvSpPr txBox="1"/>
          <p:nvPr/>
        </p:nvSpPr>
        <p:spPr>
          <a:xfrm>
            <a:off x="565010" y="1363613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 err="1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Origin</a:t>
            </a:r>
            <a:r>
              <a:rPr 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 of </a:t>
            </a:r>
            <a:r>
              <a:rPr lang="nl-NL" dirty="0" err="1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the</a:t>
            </a:r>
            <a:r>
              <a:rPr 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 data</a:t>
            </a:r>
            <a:r>
              <a:rPr lang="nl-NL" dirty="0">
                <a:latin typeface="Times"/>
                <a:ea typeface="MS PGothic"/>
                <a:cs typeface="Times"/>
              </a:rPr>
              <a:t> te voegen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C162309C-D1F8-4B63-81C2-852AAD957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/>
              <a:t>Understanding The Exercises: </a:t>
            </a:r>
          </a:p>
        </p:txBody>
      </p:sp>
      <p:sp>
        <p:nvSpPr>
          <p:cNvPr id="18435" name="Date Placeholder 3">
            <a:extLst>
              <a:ext uri="{FF2B5EF4-FFF2-40B4-BE49-F238E27FC236}">
                <a16:creationId xmlns:a16="http://schemas.microsoft.com/office/drawing/2014/main" id="{A665D23E-DBF1-4A48-AFB5-9B140F352BE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2FC7BE9-1546-454F-96FA-B1E13B233ECE}" type="datetime5">
              <a:rPr lang="nl-NL" altLang="nl-NL" sz="1200" smtClean="0">
                <a:latin typeface="Calibri" panose="020F0502020204030204" pitchFamily="34" charset="0"/>
              </a:rPr>
              <a:pPr/>
              <a:t>16-sep-19</a:t>
            </a:fld>
            <a:endParaRPr lang="en-GB" altLang="nl-NL" sz="1200">
              <a:latin typeface="Calibri" panose="020F0502020204030204" pitchFamily="34" charset="0"/>
            </a:endParaRPr>
          </a:p>
        </p:txBody>
      </p:sp>
      <p:sp>
        <p:nvSpPr>
          <p:cNvPr id="18436" name="Slide Number Placeholder 4">
            <a:extLst>
              <a:ext uri="{FF2B5EF4-FFF2-40B4-BE49-F238E27FC236}">
                <a16:creationId xmlns:a16="http://schemas.microsoft.com/office/drawing/2014/main" id="{BF9168DE-0CFD-495D-B5A9-E408149AD2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4E3BA36-8A36-42DA-85B7-17E9A9C008DB}" type="slidenum">
              <a:rPr lang="en-GB" altLang="en-US" sz="1200">
                <a:latin typeface="Calibri" panose="020F0502020204030204" pitchFamily="34" charset="0"/>
              </a:rPr>
              <a:pPr/>
              <a:t>3</a:t>
            </a:fld>
            <a:endParaRPr lang="en-GB" altLang="en-US" sz="1200">
              <a:latin typeface="Calibri" panose="020F0502020204030204" pitchFamily="34" charset="0"/>
            </a:endParaRPr>
          </a:p>
        </p:txBody>
      </p:sp>
      <p:pic>
        <p:nvPicPr>
          <p:cNvPr id="18437" name="Picture 2" descr="Afbeeldingsresultaat voor FILE-ICON">
            <a:extLst>
              <a:ext uri="{FF2B5EF4-FFF2-40B4-BE49-F238E27FC236}">
                <a16:creationId xmlns:a16="http://schemas.microsoft.com/office/drawing/2014/main" id="{9FF224A7-6BCC-41F8-B115-6D917278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70000"/>
            <a:ext cx="1298575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7">
            <a:extLst>
              <a:ext uri="{FF2B5EF4-FFF2-40B4-BE49-F238E27FC236}">
                <a16:creationId xmlns:a16="http://schemas.microsoft.com/office/drawing/2014/main" id="{169B47BB-526D-4FB2-A391-7DDC6D39A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33" y="2528222"/>
            <a:ext cx="1677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Raw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A52D0-0CE0-40B9-A6DB-FD29CCA4D45B}"/>
              </a:ext>
            </a:extLst>
          </p:cNvPr>
          <p:cNvSpPr txBox="1"/>
          <p:nvPr/>
        </p:nvSpPr>
        <p:spPr>
          <a:xfrm>
            <a:off x="570606" y="3626530"/>
            <a:ext cx="7974012" cy="2308324"/>
          </a:xfrm>
          <a:prstGeom prst="rect">
            <a:avLst/>
          </a:prstGeom>
          <a:noFill/>
        </p:spPr>
        <p:txBody>
          <a:bodyPr anchor="t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Only 1 Raw Data &amp; Converted data. </a:t>
            </a:r>
            <a:endParaRPr lang="en-US" dirty="0">
              <a:solidFill>
                <a:schemeClr val="accent6"/>
              </a:solidFill>
            </a:endParaRPr>
          </a:p>
          <a:p>
            <a:pPr marL="342900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Comparing raw data vs converted data through visualization </a:t>
            </a:r>
            <a:endParaRPr lang="en-US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Verifying the correct working of the visualization / checking work of previous group.  </a:t>
            </a:r>
            <a:endParaRPr lang="en-US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 eaLnBrk="1" hangingPunct="1">
              <a:buFont typeface="Wingdings"/>
              <a:buChar char="ü"/>
              <a:defRPr/>
            </a:pPr>
            <a:endParaRPr lang="en-US" dirty="0">
              <a:solidFill>
                <a:schemeClr val="accent6"/>
              </a:solidFill>
              <a:cs typeface="Times" panose="02020603050405020304" pitchFamily="18" charset="0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ü"/>
              <a:defRPr/>
            </a:pPr>
            <a:endParaRPr lang="en-NL" dirty="0">
              <a:solidFill>
                <a:schemeClr val="accent6"/>
              </a:solidFill>
            </a:endParaRPr>
          </a:p>
        </p:txBody>
      </p:sp>
      <p:pic>
        <p:nvPicPr>
          <p:cNvPr id="13" name="Picture 2" descr="Afbeeldingsresultaat voor FILE-ICON">
            <a:extLst>
              <a:ext uri="{FF2B5EF4-FFF2-40B4-BE49-F238E27FC236}">
                <a16:creationId xmlns:a16="http://schemas.microsoft.com/office/drawing/2014/main" id="{E169EEF0-EA13-4AFE-9532-AE199379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92" y="1230070"/>
            <a:ext cx="1298575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528DC9A0-66CE-429A-B28C-A9D966F3B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091" y="2488292"/>
            <a:ext cx="212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Converted data</a:t>
            </a:r>
            <a:endParaRPr lang="nl-NL" dirty="0">
              <a:solidFill>
                <a:schemeClr val="accent6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FEDA65F-7C98-4416-92BF-3CB8E3AC2A43}"/>
              </a:ext>
            </a:extLst>
          </p:cNvPr>
          <p:cNvSpPr txBox="1"/>
          <p:nvPr/>
        </p:nvSpPr>
        <p:spPr>
          <a:xfrm>
            <a:off x="3320189" y="1922635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VS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FC473B41-BACE-4754-BFE3-787C5EA0C3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Understanding The Exercises:</a:t>
            </a:r>
            <a:endParaRPr lang="nl-NL" dirty="0">
              <a:ea typeface="+mj-lt"/>
              <a:cs typeface="+mj-lt"/>
            </a:endParaRP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667D9FB0-5258-4588-9C4C-C864F65A0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6738" y="1144588"/>
            <a:ext cx="8291512" cy="5113337"/>
          </a:xfrm>
        </p:spPr>
        <p:txBody>
          <a:bodyPr/>
          <a:lstStyle/>
          <a:p>
            <a:r>
              <a:rPr lang="en-US" altLang="nl-NL" dirty="0">
                <a:ea typeface="MS PGothic"/>
                <a:cs typeface="Calibri"/>
              </a:rPr>
              <a:t>Visualization:</a:t>
            </a:r>
          </a:p>
          <a:p>
            <a:pPr>
              <a:buFont typeface="Arial"/>
              <a:buChar char="•"/>
            </a:pPr>
            <a:r>
              <a:rPr lang="en-US" altLang="nl-NL" dirty="0">
                <a:ea typeface="MS PGothic"/>
                <a:cs typeface="Calibri"/>
              </a:rPr>
              <a:t>Matplotlib</a:t>
            </a:r>
          </a:p>
          <a:p>
            <a:pPr>
              <a:buFont typeface="Arial"/>
              <a:buChar char="•"/>
            </a:pPr>
            <a:endParaRPr lang="en-US" altLang="nl-NL" dirty="0">
              <a:ea typeface="MS PGothic"/>
              <a:cs typeface="Calibri"/>
            </a:endParaRPr>
          </a:p>
          <a:p>
            <a:pPr>
              <a:buFont typeface="Arial"/>
              <a:buChar char="•"/>
            </a:pPr>
            <a:endParaRPr lang="en-US" altLang="nl-NL" dirty="0">
              <a:ea typeface="MS PGothic"/>
              <a:cs typeface="Calibri"/>
            </a:endParaRPr>
          </a:p>
          <a:p>
            <a:pPr marL="0" indent="0"/>
            <a:endParaRPr lang="en-US" altLang="nl-NL" dirty="0">
              <a:ea typeface="MS PGothic"/>
              <a:cs typeface="Calibri"/>
            </a:endParaRPr>
          </a:p>
          <a:p>
            <a:pPr>
              <a:buFont typeface="Arial"/>
              <a:buChar char="•"/>
            </a:pPr>
            <a:endParaRPr lang="en-US" altLang="nl-NL" dirty="0">
              <a:ea typeface="MS PGothic"/>
              <a:cs typeface="Calibri"/>
            </a:endParaRPr>
          </a:p>
          <a:p>
            <a:pPr>
              <a:buFont typeface="Arial"/>
              <a:buChar char="•"/>
            </a:pPr>
            <a:endParaRPr lang="en-US" altLang="nl-NL" dirty="0">
              <a:ea typeface="MS PGothic"/>
              <a:cs typeface="Calibri"/>
            </a:endParaRPr>
          </a:p>
          <a:p>
            <a:pPr>
              <a:buFont typeface="Arial"/>
              <a:buChar char="•"/>
            </a:pPr>
            <a:endParaRPr lang="en-US" altLang="nl-NL" dirty="0">
              <a:ea typeface="MS PGothic"/>
              <a:cs typeface="Calibri"/>
            </a:endParaRPr>
          </a:p>
        </p:txBody>
      </p:sp>
      <p:sp>
        <p:nvSpPr>
          <p:cNvPr id="19460" name="Date Placeholder 3">
            <a:extLst>
              <a:ext uri="{FF2B5EF4-FFF2-40B4-BE49-F238E27FC236}">
                <a16:creationId xmlns:a16="http://schemas.microsoft.com/office/drawing/2014/main" id="{3B690A0D-C064-448A-8F64-75663DE32C7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818F2E7E-6911-4D2E-88BA-56445E98E227}" type="datetime5">
              <a:rPr lang="nl-NL" altLang="nl-NL" sz="1200" smtClean="0">
                <a:latin typeface="Calibri" panose="020F0502020204030204" pitchFamily="34" charset="0"/>
              </a:rPr>
              <a:pPr/>
              <a:t>16-sep-19</a:t>
            </a:fld>
            <a:endParaRPr lang="en-GB" altLang="nl-NL" sz="1200">
              <a:latin typeface="Calibri" panose="020F0502020204030204" pitchFamily="34" charset="0"/>
            </a:endParaRPr>
          </a:p>
        </p:txBody>
      </p:sp>
      <p:sp>
        <p:nvSpPr>
          <p:cNvPr id="19461" name="Slide Number Placeholder 4">
            <a:extLst>
              <a:ext uri="{FF2B5EF4-FFF2-40B4-BE49-F238E27FC236}">
                <a16:creationId xmlns:a16="http://schemas.microsoft.com/office/drawing/2014/main" id="{41D76625-0551-41EC-9593-48C2250DFD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B7E5A5C-7442-4097-9E91-C0021736C1CD}" type="slidenum">
              <a:rPr lang="en-GB" altLang="en-US" sz="1200">
                <a:latin typeface="Calibri" panose="020F0502020204030204" pitchFamily="34" charset="0"/>
              </a:rPr>
              <a:pPr/>
              <a:t>4</a:t>
            </a:fld>
            <a:endParaRPr lang="en-GB" altLang="en-US" sz="1200">
              <a:latin typeface="Calibri" panose="020F0502020204030204" pitchFamily="34" charset="0"/>
            </a:endParaRP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7F75AB4A-B7A8-4239-B025-C2E06E21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692" y="1392803"/>
            <a:ext cx="2743200" cy="65836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C2DBFA-6C93-4F1E-876A-645BA3B0B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09" y="2431392"/>
            <a:ext cx="4927529" cy="349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22A7DA94-3083-4F79-95A4-8ACE7B781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Understanding The Exercises:</a:t>
            </a:r>
            <a:endParaRPr lang="en-US" altLang="nl-NL" dirty="0"/>
          </a:p>
        </p:txBody>
      </p:sp>
      <p:sp>
        <p:nvSpPr>
          <p:cNvPr id="20483" name="Date Placeholder 3">
            <a:extLst>
              <a:ext uri="{FF2B5EF4-FFF2-40B4-BE49-F238E27FC236}">
                <a16:creationId xmlns:a16="http://schemas.microsoft.com/office/drawing/2014/main" id="{A5314595-3022-494E-B8A7-C5AEF9A2387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3DF480C-F2AB-4F84-8C96-E50DA696C187}" type="datetime5">
              <a:rPr lang="nl-NL" altLang="nl-NL" sz="1200" smtClean="0">
                <a:latin typeface="Calibri" panose="020F0502020204030204" pitchFamily="34" charset="0"/>
              </a:rPr>
              <a:pPr/>
              <a:t>16-sep-19</a:t>
            </a:fld>
            <a:endParaRPr lang="en-GB" altLang="nl-NL" sz="1200">
              <a:latin typeface="Calibri" panose="020F0502020204030204" pitchFamily="34" charset="0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A82CD09F-1D16-4D12-A320-386A2BE6D1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AE25B0D-6957-4646-8479-B738665756D8}" type="slidenum">
              <a:rPr lang="en-GB" altLang="en-US" sz="1200">
                <a:latin typeface="Calibri" panose="020F0502020204030204" pitchFamily="34" charset="0"/>
              </a:rPr>
              <a:pPr/>
              <a:t>5</a:t>
            </a:fld>
            <a:endParaRPr lang="en-GB" altLang="en-US" sz="1200">
              <a:latin typeface="Calibri" panose="020F0502020204030204" pitchFamily="34" charset="0"/>
            </a:endParaRPr>
          </a:p>
        </p:txBody>
      </p:sp>
      <p:pic>
        <p:nvPicPr>
          <p:cNvPr id="9" name="Afbeelding 2">
            <a:extLst>
              <a:ext uri="{FF2B5EF4-FFF2-40B4-BE49-F238E27FC236}">
                <a16:creationId xmlns:a16="http://schemas.microsoft.com/office/drawing/2014/main" id="{5BA39A8B-00F0-4F19-B441-5DEDB4C73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1275238"/>
            <a:ext cx="2743200" cy="736699"/>
          </a:xfrm>
          <a:prstGeom prst="rect">
            <a:avLst/>
          </a:prstGeom>
        </p:spPr>
      </p:pic>
      <p:pic>
        <p:nvPicPr>
          <p:cNvPr id="2" name="Blender Visualisation_Ortho_Week2">
            <a:hlinkClick r:id="" action="ppaction://media"/>
            <a:extLst>
              <a:ext uri="{FF2B5EF4-FFF2-40B4-BE49-F238E27FC236}">
                <a16:creationId xmlns:a16="http://schemas.microsoft.com/office/drawing/2014/main" id="{0414FEBD-5BEA-448C-A9CC-2C88AE07B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346424"/>
            <a:ext cx="9173860" cy="352788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22A7DA94-3083-4F79-95A4-8ACE7B781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/>
              <a:t>Cleaning methods</a:t>
            </a:r>
          </a:p>
        </p:txBody>
      </p:sp>
      <p:sp>
        <p:nvSpPr>
          <p:cNvPr id="20483" name="Date Placeholder 3">
            <a:extLst>
              <a:ext uri="{FF2B5EF4-FFF2-40B4-BE49-F238E27FC236}">
                <a16:creationId xmlns:a16="http://schemas.microsoft.com/office/drawing/2014/main" id="{A5314595-3022-494E-B8A7-C5AEF9A2387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3DF480C-F2AB-4F84-8C96-E50DA696C187}" type="datetime5">
              <a:rPr lang="nl-NL" altLang="nl-NL" sz="1200" smtClean="0">
                <a:latin typeface="Calibri" panose="020F0502020204030204" pitchFamily="34" charset="0"/>
              </a:rPr>
              <a:pPr/>
              <a:t>16-sep-19</a:t>
            </a:fld>
            <a:endParaRPr lang="en-GB" altLang="nl-NL" sz="1200">
              <a:latin typeface="Calibri" panose="020F0502020204030204" pitchFamily="34" charset="0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A82CD09F-1D16-4D12-A320-386A2BE6D1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AE25B0D-6957-4646-8479-B738665756D8}" type="slidenum">
              <a:rPr lang="en-GB" altLang="en-US" sz="1200">
                <a:latin typeface="Calibri" panose="020F0502020204030204" pitchFamily="34" charset="0"/>
              </a:rPr>
              <a:pPr/>
              <a:t>6</a:t>
            </a:fld>
            <a:endParaRPr lang="en-GB" altLang="en-US" sz="1200">
              <a:latin typeface="Calibri" panose="020F0502020204030204" pitchFamily="34" charset="0"/>
            </a:endParaRPr>
          </a:p>
        </p:txBody>
      </p:sp>
      <p:pic>
        <p:nvPicPr>
          <p:cNvPr id="20485" name="Picture 2">
            <a:extLst>
              <a:ext uri="{FF2B5EF4-FFF2-40B4-BE49-F238E27FC236}">
                <a16:creationId xmlns:a16="http://schemas.microsoft.com/office/drawing/2014/main" id="{2AC6F50E-018A-4FD2-8245-F1199FB99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0" y="4217758"/>
            <a:ext cx="385445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20A9B-C447-43D8-826A-57868DAB5F68}"/>
              </a:ext>
            </a:extLst>
          </p:cNvPr>
          <p:cNvSpPr txBox="1"/>
          <p:nvPr/>
        </p:nvSpPr>
        <p:spPr>
          <a:xfrm>
            <a:off x="566738" y="1366838"/>
            <a:ext cx="706113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We know the previous group manually cleaned the data, these are almost 1400 file  </a:t>
            </a:r>
            <a:r>
              <a:rPr lang="en-GB" dirty="0">
                <a:latin typeface="Times"/>
                <a:ea typeface="MS PGothic"/>
                <a:cs typeface="Times"/>
              </a:rPr>
              <a:t>files.  </a:t>
            </a:r>
            <a:endParaRPr lang="en-NL" dirty="0">
              <a:latin typeface="Times"/>
              <a:ea typeface="MS PGothic"/>
              <a:cs typeface="Times"/>
            </a:endParaRP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ACEAF66-CE3F-4D87-AACB-2D8B60F1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3823"/>
            <a:ext cx="5064632" cy="40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1671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7826D20-02DD-4D20-B666-A39FA0066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/>
              <a:t>Coming week</a:t>
            </a:r>
          </a:p>
        </p:txBody>
      </p:sp>
      <p:sp>
        <p:nvSpPr>
          <p:cNvPr id="21507" name="Date Placeholder 3">
            <a:extLst>
              <a:ext uri="{FF2B5EF4-FFF2-40B4-BE49-F238E27FC236}">
                <a16:creationId xmlns:a16="http://schemas.microsoft.com/office/drawing/2014/main" id="{578A1331-C4D7-4DC0-8C86-911D9E48102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7EE5628-FDB2-445B-B6A7-28A47E7D178A}" type="datetime5">
              <a:rPr lang="nl-NL" altLang="nl-NL" sz="1200" smtClean="0">
                <a:latin typeface="Calibri" panose="020F0502020204030204" pitchFamily="34" charset="0"/>
              </a:rPr>
              <a:pPr/>
              <a:t>16-sep-19</a:t>
            </a:fld>
            <a:endParaRPr lang="en-GB" altLang="nl-NL" sz="1200">
              <a:latin typeface="Calibri" panose="020F0502020204030204" pitchFamily="34" charset="0"/>
            </a:endParaRPr>
          </a:p>
        </p:txBody>
      </p:sp>
      <p:sp>
        <p:nvSpPr>
          <p:cNvPr id="21508" name="Slide Number Placeholder 4">
            <a:extLst>
              <a:ext uri="{FF2B5EF4-FFF2-40B4-BE49-F238E27FC236}">
                <a16:creationId xmlns:a16="http://schemas.microsoft.com/office/drawing/2014/main" id="{04CC1EF9-BC13-44F3-B7A8-CA1746EB46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C9B9F89-4CA1-4061-A71C-28E2DE577E0C}" type="slidenum">
              <a:rPr lang="en-GB" altLang="en-US" sz="1200">
                <a:latin typeface="Calibri" panose="020F0502020204030204" pitchFamily="34" charset="0"/>
              </a:rPr>
              <a:pPr/>
              <a:t>7</a:t>
            </a:fld>
            <a:endParaRPr lang="en-GB" altLang="en-US" sz="1200">
              <a:latin typeface="Calibri" panose="020F050202020403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55A6135-7A0D-4A87-9953-4BE09ABB90FE}"/>
              </a:ext>
            </a:extLst>
          </p:cNvPr>
          <p:cNvSpPr txBox="1"/>
          <p:nvPr/>
        </p:nvSpPr>
        <p:spPr>
          <a:xfrm>
            <a:off x="565011" y="1563264"/>
            <a:ext cx="734514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nl-NL" dirty="0">
                <a:solidFill>
                  <a:schemeClr val="accent6"/>
                </a:solidFill>
                <a:latin typeface="Calibri"/>
                <a:ea typeface="MS PGothic"/>
                <a:cs typeface="Calibri"/>
              </a:rPr>
              <a:t>Research on relevant topics </a:t>
            </a:r>
          </a:p>
          <a:p>
            <a:pPr marL="342900" indent="-342900">
              <a:buFont typeface="Wingdings"/>
              <a:buChar char="ü"/>
            </a:pPr>
            <a:r>
              <a:rPr lang="nl-NL" dirty="0">
                <a:solidFill>
                  <a:schemeClr val="accent6"/>
                </a:solidFill>
                <a:latin typeface="Calibri"/>
                <a:ea typeface="MS PGothic"/>
              </a:rPr>
              <a:t>Understand </a:t>
            </a:r>
            <a:r>
              <a:rPr lang="nl-NL" dirty="0" err="1">
                <a:solidFill>
                  <a:schemeClr val="accent6"/>
                </a:solidFill>
                <a:latin typeface="Calibri"/>
                <a:ea typeface="MS PGothic"/>
              </a:rPr>
              <a:t>the</a:t>
            </a:r>
            <a:r>
              <a:rPr lang="nl-NL" dirty="0">
                <a:solidFill>
                  <a:schemeClr val="accent6"/>
                </a:solidFill>
                <a:latin typeface="Calibri"/>
                <a:ea typeface="MS PGothic"/>
              </a:rPr>
              <a:t> basic analysis steps </a:t>
            </a:r>
            <a:r>
              <a:rPr lang="nl-NL" dirty="0" err="1">
                <a:solidFill>
                  <a:schemeClr val="accent6"/>
                </a:solidFill>
                <a:latin typeface="Calibri"/>
                <a:ea typeface="MS PGothic"/>
              </a:rPr>
              <a:t>from</a:t>
            </a:r>
            <a:r>
              <a:rPr lang="nl-NL" dirty="0">
                <a:solidFill>
                  <a:schemeClr val="accent6"/>
                </a:solidFill>
                <a:latin typeface="Calibri"/>
                <a:ea typeface="MS PGothic"/>
              </a:rPr>
              <a:t> last </a:t>
            </a:r>
            <a:r>
              <a:rPr lang="nl-NL" dirty="0" err="1">
                <a:solidFill>
                  <a:schemeClr val="accent6"/>
                </a:solidFill>
                <a:latin typeface="Calibri"/>
                <a:ea typeface="MS PGothic"/>
              </a:rPr>
              <a:t>group</a:t>
            </a:r>
            <a:endParaRPr lang="nl-NL" sz="1800">
              <a:solidFill>
                <a:schemeClr val="accent6"/>
              </a:solidFill>
              <a:latin typeface="Times"/>
              <a:ea typeface="MS PGothic"/>
              <a:cs typeface="Times"/>
            </a:endParaRPr>
          </a:p>
          <a:p>
            <a:pPr marL="800100" lvl="1" indent="-342900">
              <a:buFont typeface="Wingdings"/>
              <a:buChar char="q"/>
            </a:pPr>
            <a:r>
              <a:rPr lang="nl-NL" dirty="0">
                <a:solidFill>
                  <a:schemeClr val="accent6"/>
                </a:solidFill>
                <a:latin typeface="Calibri"/>
                <a:ea typeface="MS PGothic"/>
                <a:cs typeface="Calibri"/>
              </a:rPr>
              <a:t>Through machine </a:t>
            </a:r>
            <a:r>
              <a:rPr lang="nl-NL" dirty="0" err="1">
                <a:solidFill>
                  <a:schemeClr val="accent6"/>
                </a:solidFill>
                <a:latin typeface="Calibri"/>
                <a:ea typeface="MS PGothic"/>
                <a:cs typeface="Calibri"/>
              </a:rPr>
              <a:t>learning</a:t>
            </a:r>
            <a:r>
              <a:rPr lang="nl-NL" dirty="0">
                <a:solidFill>
                  <a:schemeClr val="accent6"/>
                </a:solidFill>
                <a:latin typeface="Calibri"/>
                <a:ea typeface="MS PGothic"/>
                <a:cs typeface="Calibri"/>
              </a:rPr>
              <a:t>: </a:t>
            </a:r>
          </a:p>
          <a:p>
            <a:pPr marL="800100" lvl="1" indent="-342900">
              <a:buFont typeface="Wingdings"/>
              <a:buChar char="q"/>
            </a:pPr>
            <a:r>
              <a:rPr 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i.e. </a:t>
            </a:r>
            <a:r>
              <a:rPr lang="nl-NL" dirty="0" err="1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try</a:t>
            </a:r>
            <a:r>
              <a:rPr 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 </a:t>
            </a:r>
            <a:r>
              <a:rPr lang="nl-NL" dirty="0" err="1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to</a:t>
            </a:r>
            <a:r>
              <a:rPr 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 </a:t>
            </a:r>
            <a:r>
              <a:rPr lang="nl-NL" dirty="0" err="1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predict</a:t>
            </a:r>
            <a:r>
              <a:rPr 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 </a:t>
            </a:r>
            <a:r>
              <a:rPr lang="nl-NL" dirty="0" err="1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the</a:t>
            </a:r>
            <a:r>
              <a:rPr 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 correct </a:t>
            </a:r>
            <a:r>
              <a:rPr lang="nl-NL" dirty="0" err="1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patient</a:t>
            </a:r>
            <a:r>
              <a:rPr lang="nl-NL" dirty="0">
                <a:solidFill>
                  <a:schemeClr val="accent6"/>
                </a:solidFill>
                <a:latin typeface="Times"/>
                <a:ea typeface="MS PGothic"/>
                <a:cs typeface="Times"/>
              </a:rPr>
              <a:t> groep.</a:t>
            </a:r>
          </a:p>
          <a:p>
            <a:pPr lvl="2"/>
            <a:endParaRPr lang="nl-NL" dirty="0">
              <a:solidFill>
                <a:schemeClr val="accent6"/>
              </a:solidFill>
              <a:latin typeface="Calibri"/>
              <a:ea typeface="MS PGothic"/>
              <a:cs typeface="Calibri"/>
            </a:endParaRPr>
          </a:p>
          <a:p>
            <a:pPr lvl="1"/>
            <a:endParaRPr lang="nl-NL" dirty="0">
              <a:solidFill>
                <a:schemeClr val="accent6"/>
              </a:solidFill>
              <a:latin typeface="Times"/>
              <a:ea typeface="MS PGothic"/>
              <a:cs typeface="Times"/>
            </a:endParaRPr>
          </a:p>
          <a:p>
            <a:pPr lvl="4"/>
            <a:endParaRPr lang="nl-NL" dirty="0">
              <a:solidFill>
                <a:schemeClr val="accent6"/>
              </a:solidFill>
              <a:latin typeface="Times"/>
              <a:ea typeface="MS PGothic"/>
              <a:cs typeface="Times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929BC09E-6E96-4257-9FBA-AD0C13D1B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/>
              <a:t>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997AC-1CA3-4293-B7B3-289C8B8AA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7"/>
          </a:xfrm>
        </p:spPr>
        <p:txBody>
          <a:bodyPr/>
          <a:lstStyle/>
          <a:p>
            <a:pPr marL="0" indent="0">
              <a:defRPr/>
            </a:pPr>
            <a:r>
              <a:rPr lang="en-US" sz="2400" dirty="0">
                <a:ea typeface="MS PGothic"/>
              </a:rPr>
              <a:t>Subject of research  </a:t>
            </a:r>
            <a:endParaRPr lang="en-US" sz="2400" dirty="0">
              <a:ea typeface="MS PGothic"/>
              <a:cs typeface="Calibri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ea typeface="MS PGothic"/>
              </a:rPr>
              <a:t>Movement &amp; Sensors | Examples on cleaning data </a:t>
            </a:r>
            <a:r>
              <a:rPr lang="en-US" sz="2400" dirty="0" err="1">
                <a:ea typeface="MS PGothic"/>
              </a:rPr>
              <a:t>etc</a:t>
            </a:r>
            <a:r>
              <a:rPr lang="en-US" sz="2400" dirty="0">
                <a:ea typeface="MS PGothic"/>
              </a:rPr>
              <a:t> | Translating / Enriching position and location of sensor data.  </a:t>
            </a:r>
            <a:endParaRPr lang="en-US" sz="2400" dirty="0">
              <a:ea typeface="MS PGothic"/>
              <a:cs typeface="Calibri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ea typeface="MS PGothic"/>
              </a:rPr>
              <a:t>How they look at certain problems, how they handle their data etc.</a:t>
            </a:r>
            <a:endParaRPr lang="en-NL" dirty="0"/>
          </a:p>
        </p:txBody>
      </p:sp>
      <p:sp>
        <p:nvSpPr>
          <p:cNvPr id="22532" name="Date Placeholder 3">
            <a:extLst>
              <a:ext uri="{FF2B5EF4-FFF2-40B4-BE49-F238E27FC236}">
                <a16:creationId xmlns:a16="http://schemas.microsoft.com/office/drawing/2014/main" id="{0C7B5DB6-3E80-4FC2-B9EF-F76A8AF816E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1F8F8DF-0F11-49C7-BF6D-B676F0B21C49}" type="datetime5">
              <a:rPr lang="nl-NL" altLang="nl-NL" sz="1200" smtClean="0">
                <a:latin typeface="Calibri" panose="020F0502020204030204" pitchFamily="34" charset="0"/>
              </a:rPr>
              <a:pPr/>
              <a:t>16-sep-19</a:t>
            </a:fld>
            <a:endParaRPr lang="en-GB" altLang="nl-NL" sz="1200">
              <a:latin typeface="Calibri" panose="020F0502020204030204" pitchFamily="34" charset="0"/>
            </a:endParaRPr>
          </a:p>
        </p:txBody>
      </p:sp>
      <p:sp>
        <p:nvSpPr>
          <p:cNvPr id="22533" name="Slide Number Placeholder 4">
            <a:extLst>
              <a:ext uri="{FF2B5EF4-FFF2-40B4-BE49-F238E27FC236}">
                <a16:creationId xmlns:a16="http://schemas.microsoft.com/office/drawing/2014/main" id="{F74CEF02-AA32-4AC4-A24F-814587D1AA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8C70E2B4-AB7C-45B2-B880-4C0BF21E2681}" type="slidenum">
              <a:rPr lang="en-GB" altLang="en-US" sz="1200">
                <a:latin typeface="Calibri" panose="020F0502020204030204" pitchFamily="34" charset="0"/>
              </a:rPr>
              <a:pPr/>
              <a:t>8</a:t>
            </a:fld>
            <a:endParaRPr lang="en-GB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AD3D2CC-C548-428C-B273-399399E4A2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/>
              <a:t>News article</a:t>
            </a:r>
          </a:p>
        </p:txBody>
      </p:sp>
      <p:sp>
        <p:nvSpPr>
          <p:cNvPr id="23555" name="Date Placeholder 3">
            <a:extLst>
              <a:ext uri="{FF2B5EF4-FFF2-40B4-BE49-F238E27FC236}">
                <a16:creationId xmlns:a16="http://schemas.microsoft.com/office/drawing/2014/main" id="{AC4511ED-DF53-466C-A7DD-73BCBFA489E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6309149-A364-4C8C-AD16-72FDE739FF55}" type="datetime5">
              <a:rPr lang="nl-NL" altLang="nl-NL" sz="1200" smtClean="0">
                <a:latin typeface="Calibri" panose="020F0502020204030204" pitchFamily="34" charset="0"/>
              </a:rPr>
              <a:pPr/>
              <a:t>16-sep-19</a:t>
            </a:fld>
            <a:endParaRPr lang="en-GB" altLang="nl-NL" sz="1200">
              <a:latin typeface="Calibri" panose="020F0502020204030204" pitchFamily="34" charset="0"/>
            </a:endParaRPr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93B1A5A1-C775-46F5-A6F5-DFD13C4B04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79387A3-C3CB-48D7-B617-C2FE89433ABD}" type="slidenum">
              <a:rPr lang="en-GB" altLang="en-US" sz="1200">
                <a:latin typeface="Calibri" panose="020F0502020204030204" pitchFamily="34" charset="0"/>
              </a:rPr>
              <a:pPr/>
              <a:t>9</a:t>
            </a:fld>
            <a:endParaRPr lang="en-GB" altLang="en-US" sz="1200">
              <a:latin typeface="Calibri" panose="020F0502020204030204" pitchFamily="34" charset="0"/>
            </a:endParaRPr>
          </a:p>
        </p:txBody>
      </p:sp>
      <p:pic>
        <p:nvPicPr>
          <p:cNvPr id="23557" name="Picture 2">
            <a:extLst>
              <a:ext uri="{FF2B5EF4-FFF2-40B4-BE49-F238E27FC236}">
                <a16:creationId xmlns:a16="http://schemas.microsoft.com/office/drawing/2014/main" id="{36EF619D-DCCD-4F9D-9251-680739DB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896938"/>
            <a:ext cx="6991350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62-457 Presentatie-LUMC">
  <a:themeElements>
    <a:clrScheme name="Aangepast 25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3759</TotalTime>
  <Words>85</Words>
  <Application>Microsoft Office PowerPoint</Application>
  <PresentationFormat>On-screen Show (4:3)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</vt:lpstr>
      <vt:lpstr>Wingdings</vt:lpstr>
      <vt:lpstr>62-457 Presentatie-LUMC</vt:lpstr>
      <vt:lpstr>PowerPoint Presentation</vt:lpstr>
      <vt:lpstr>Understanding The Exercises</vt:lpstr>
      <vt:lpstr>Understanding The Exercises: </vt:lpstr>
      <vt:lpstr>Understanding The Exercises:</vt:lpstr>
      <vt:lpstr>Understanding The Exercises:</vt:lpstr>
      <vt:lpstr>Cleaning methods</vt:lpstr>
      <vt:lpstr>Coming week</vt:lpstr>
      <vt:lpstr>Research </vt:lpstr>
      <vt:lpstr>News article</vt:lpstr>
      <vt:lpstr>Questions &amp; Suggestions </vt:lpstr>
    </vt:vector>
  </TitlesOfParts>
  <Company>LUMC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YourName</dc:creator>
  <cp:lastModifiedBy>hassan dahir</cp:lastModifiedBy>
  <cp:revision>749</cp:revision>
  <cp:lastPrinted>2015-12-01T12:35:53Z</cp:lastPrinted>
  <dcterms:created xsi:type="dcterms:W3CDTF">2004-01-22T14:47:02Z</dcterms:created>
  <dcterms:modified xsi:type="dcterms:W3CDTF">2019-09-16T13:03:49Z</dcterms:modified>
</cp:coreProperties>
</file>